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0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3" r:id="rId17"/>
    <p:sldId id="272" r:id="rId18"/>
    <p:sldId id="273" r:id="rId19"/>
    <p:sldId id="274" r:id="rId20"/>
    <p:sldId id="306" r:id="rId21"/>
    <p:sldId id="279" r:id="rId22"/>
    <p:sldId id="280" r:id="rId23"/>
    <p:sldId id="281" r:id="rId24"/>
    <p:sldId id="296" r:id="rId25"/>
    <p:sldId id="297" r:id="rId26"/>
    <p:sldId id="299" r:id="rId27"/>
    <p:sldId id="300" r:id="rId28"/>
    <p:sldId id="305" r:id="rId29"/>
    <p:sldId id="301" r:id="rId30"/>
    <p:sldId id="302" r:id="rId31"/>
    <p:sldId id="303" r:id="rId32"/>
    <p:sldId id="290" r:id="rId33"/>
    <p:sldId id="298" r:id="rId34"/>
    <p:sldId id="291" r:id="rId35"/>
    <p:sldId id="271" r:id="rId36"/>
  </p:sldIdLst>
  <p:sldSz cx="9144000" cy="6858000" type="screen4x3"/>
  <p:notesSz cx="6662738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80165" tIns="40083" rIns="80165" bIns="40083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80165" tIns="40083" rIns="80165" bIns="40083" rtlCol="0"/>
          <a:lstStyle>
            <a:lvl1pPr algn="r">
              <a:defRPr sz="1100"/>
            </a:lvl1pPr>
          </a:lstStyle>
          <a:p>
            <a:pPr>
              <a:defRPr/>
            </a:pPr>
            <a:fld id="{116F89FF-A698-426F-8A7D-55CFE91AED03}" type="datetimeFigureOut">
              <a:rPr lang="en-US"/>
              <a:pPr>
                <a:defRPr/>
              </a:pPr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2950"/>
            <a:ext cx="4954588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165" tIns="40083" rIns="80165" bIns="4008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80165" tIns="40083" rIns="80165" bIns="40083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0"/>
            <a:ext cx="2887186" cy="495300"/>
          </a:xfrm>
          <a:prstGeom prst="rect">
            <a:avLst/>
          </a:prstGeom>
        </p:spPr>
        <p:txBody>
          <a:bodyPr vert="horz" lIns="80165" tIns="40083" rIns="80165" bIns="40083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408980"/>
            <a:ext cx="2887186" cy="495300"/>
          </a:xfrm>
          <a:prstGeom prst="rect">
            <a:avLst/>
          </a:prstGeom>
        </p:spPr>
        <p:txBody>
          <a:bodyPr vert="horz" lIns="80165" tIns="40083" rIns="80165" bIns="40083" rtlCol="0" anchor="b"/>
          <a:lstStyle>
            <a:lvl1pPr algn="r">
              <a:defRPr sz="1100"/>
            </a:lvl1pPr>
          </a:lstStyle>
          <a:p>
            <a:pPr>
              <a:defRPr/>
            </a:pPr>
            <a:fld id="{85B894BD-4EEA-4A56-87A5-8365B13B0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B894BD-4EEA-4A56-87A5-8365B13B0C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B894BD-4EEA-4A56-87A5-8365B13B0C3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3017-9180-40CF-BFCF-ECB3F76C12F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BD980-0451-4E28-BEF4-14216BAAA5A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5EF93-B42D-4E88-918F-5A81E54CD32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3178-9F81-414D-AF74-942B5F82F8A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EDAC-97BD-4045-A9D2-117F8C15631D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5A771-C4A2-4A1F-95AC-FC586193F961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D160-0F6D-4C12-8356-B5D5D67B335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295C0-BC46-45BE-961D-D9279DFADFF6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296D3-F1C1-461C-95D6-84897B7EFAA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473A8FE1-AE59-4060-BC96-05F4ADC571E6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789927C-C31F-4E49-BAC4-3909FCA91D5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84" y="640081"/>
            <a:ext cx="8229600" cy="1088136"/>
          </a:xfrm>
        </p:spPr>
        <p:txBody>
          <a:bodyPr anchor="t"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TECHNICAL APPROACH TO DETECT AGGRESSIVE BEHAVIOUR ON SOCIAL MEDIA WEBSITES THROUGH MACHINE LEARNING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96" y="5184648"/>
            <a:ext cx="1709832" cy="8503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buNone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N.Amrutha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Varsha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(199h1d5805</a:t>
            </a:r>
            <a:r>
              <a:rPr lang="en-US" sz="1500" b="1" dirty="0" smtClean="0"/>
              <a:t>)</a:t>
            </a:r>
            <a:endParaRPr lang="en-US" sz="1500" b="1" dirty="0"/>
          </a:p>
          <a:p>
            <a:pPr>
              <a:buNone/>
            </a:pPr>
            <a:endParaRPr lang="en-US" sz="3600" dirty="0"/>
          </a:p>
          <a:p>
            <a:endParaRPr lang="en-US" sz="1400" dirty="0"/>
          </a:p>
          <a:p>
            <a:endParaRPr lang="en-US" sz="3600" dirty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endParaRPr lang="en-US" sz="2400" dirty="0"/>
          </a:p>
        </p:txBody>
      </p:sp>
      <p:sp>
        <p:nvSpPr>
          <p:cNvPr id="1026" name="AutoShape 2" descr="blob:https://web.whatsapp.com/f77494a8-dc33-46c1-95a2-1340335847d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85118" y="5212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n-US" dirty="0"/>
              <a:t>Under the Esteemed Guidance </a:t>
            </a:r>
            <a:r>
              <a:rPr lang="en-US" dirty="0" smtClean="0"/>
              <a:t>of</a:t>
            </a:r>
          </a:p>
          <a:p>
            <a:pPr algn="ctr">
              <a:buNone/>
            </a:pPr>
            <a:r>
              <a:rPr lang="en-US" dirty="0" err="1" smtClean="0"/>
              <a:t>S</a:t>
            </a:r>
            <a:r>
              <a:rPr lang="en-US" dirty="0" err="1" smtClean="0"/>
              <a:t>.Ramesh</a:t>
            </a:r>
            <a:r>
              <a:rPr lang="en-US" dirty="0" smtClean="0"/>
              <a:t> </a:t>
            </a:r>
            <a:r>
              <a:rPr lang="en-US" dirty="0" err="1" smtClean="0"/>
              <a:t>babu</a:t>
            </a:r>
            <a:r>
              <a:rPr lang="en-US" dirty="0" smtClean="0"/>
              <a:t>(associate professor) </a:t>
            </a:r>
            <a:r>
              <a:rPr lang="en-US" dirty="0" err="1" smtClean="0"/>
              <a:t>m.tech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image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0690" y="1773555"/>
            <a:ext cx="1993900" cy="18478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924800" y="6228334"/>
            <a:ext cx="762000" cy="365125"/>
          </a:xfrm>
        </p:spPr>
        <p:txBody>
          <a:bodyPr/>
          <a:lstStyle/>
          <a:p>
            <a:pPr>
              <a:defRPr/>
            </a:pPr>
            <a:fld id="{42887154-8AFE-4DAF-96F4-92F6D7F1784E}" type="slidenum">
              <a:rPr lang="es-ES" sz="16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es-E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4696" y="6182614"/>
            <a:ext cx="515112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SRINIVASA INSTITUTE OF TECHNOLOGY AND SCIENCE</a:t>
            </a:r>
            <a:endParaRPr lang="es-ES" sz="1400" dirty="0"/>
          </a:p>
        </p:txBody>
      </p:sp>
      <p:sp>
        <p:nvSpPr>
          <p:cNvPr id="10" name="Rectangle 9"/>
          <p:cNvSpPr/>
          <p:nvPr/>
        </p:nvSpPr>
        <p:spPr>
          <a:xfrm>
            <a:off x="255336" y="3486039"/>
            <a:ext cx="83746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INSTITUTE OF TECHNOLOGY AND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920239"/>
            <a:ext cx="7862276" cy="4328167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Operating System      	:   Windows Family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JDK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Server 	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Tomcat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Database	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" y="6219190"/>
            <a:ext cx="450189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99DB-AE4D-4810-BF3B-61826BDE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ARCHITCTURE</a:t>
            </a:r>
            <a:endParaRPr lang="en-IN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A775989-FA85-43E8-AB0D-E2D9E5D62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384" y="2066545"/>
            <a:ext cx="7251192" cy="36484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8432" y="6246622"/>
            <a:ext cx="4447032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6300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16B1F-1F65-4517-8812-1DF856A0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endParaRPr lang="en-IN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1DD1A4-88C8-4B05-B3E3-BAAD0ADB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167128"/>
            <a:ext cx="7737802" cy="4081278"/>
          </a:xfrm>
        </p:spPr>
        <p:txBody>
          <a:bodyPr/>
          <a:lstStyle/>
          <a:p>
            <a:endParaRPr lang="en-US" dirty="0"/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8268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5BCAF-FBFD-4941-A892-DD043E68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MODULE</a:t>
            </a:r>
            <a:endParaRPr lang="en-IN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9A273A-6A44-4B8E-BA8E-71E237B2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48255"/>
            <a:ext cx="7616504" cy="3685033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and authorizing users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post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cyber bullying users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cyber bullying reviews chart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032" y="6054598"/>
            <a:ext cx="4575048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08197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8D37E-2450-467E-994E-DBF7E8FC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MODULE</a:t>
            </a:r>
            <a:endParaRPr lang="en-IN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BEE34C-139B-476D-8D56-145D461A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103119"/>
            <a:ext cx="6711654" cy="3072385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there are n number of users are present.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registration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576" y="6210046"/>
            <a:ext cx="4748784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24247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F07672-8EE3-458A-9696-800A2FED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CONTROLLING</a:t>
            </a:r>
            <a:endParaRPr lang="en-IN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656D5B-83EF-4CE5-87CD-9D4AB156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5" y="2039111"/>
            <a:ext cx="8500187" cy="3337561"/>
          </a:xfrm>
        </p:spPr>
        <p:txBody>
          <a:bodyPr/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module, the user can see their own profile details.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posts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on comment on your friends post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237478"/>
            <a:ext cx="450189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69932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B1CF75-0052-4802-982C-7A33FB9F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CCE233-EDCC-4482-8A79-4BF6B732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886408"/>
            <a:ext cx="7522462" cy="5315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5400" dirty="0"/>
              <a:t>         </a:t>
            </a:r>
          </a:p>
          <a:p>
            <a:pPr marL="0" indent="0">
              <a:buNone/>
            </a:pPr>
            <a:r>
              <a:rPr lang="en-US" sz="5400" dirty="0"/>
              <a:t>       UML Diagrams</a:t>
            </a:r>
            <a:endParaRPr lang="hi-IN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552" y="6173470"/>
            <a:ext cx="4529328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0292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D117FA-9605-49A1-8A73-B192120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hi-IN" sz="4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CCDAE18-0C6D-4C50-8256-99E5FCCA6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7" y="2386584"/>
            <a:ext cx="7477157" cy="35593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" y="6200902"/>
            <a:ext cx="4538472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64326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BEC4EF-041B-4DC6-BB6B-00540CA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hi-IN" sz="4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BE0B9D3-5290-4AC3-9374-2CD824230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137" y="2157984"/>
            <a:ext cx="7050024" cy="38770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552" y="6155182"/>
            <a:ext cx="4575048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17096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7DED9-3675-4452-92F8-DADE873E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hi-IN" sz="4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897D601-41F1-4A4C-B058-43AD98AAC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06" y="2286000"/>
            <a:ext cx="7488002" cy="35478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19190"/>
            <a:ext cx="413613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96076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93307"/>
            <a:ext cx="3538650" cy="674790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4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4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4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4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en-US" sz="4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867746"/>
            <a:ext cx="6711654" cy="5130718"/>
          </a:xfrm>
        </p:spPr>
        <p:txBody>
          <a:bodyPr>
            <a:normAutofit fontScale="25000" lnSpcReduction="20000"/>
          </a:bodyPr>
          <a:lstStyle/>
          <a:p>
            <a:endParaRPr lang="en-US" sz="8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DISADVANTAGES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itchFamily="18" charset="0"/>
              </a:rPr>
              <a:t>PROPOSED SYSTEM</a:t>
            </a:r>
          </a:p>
          <a:p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SYSTEM REQUIREMENTS</a:t>
            </a:r>
          </a:p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UML DIAGRAMS</a:t>
            </a:r>
          </a:p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TESTING AND TESTCASES</a:t>
            </a:r>
          </a:p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SCREENSHOTS</a:t>
            </a:r>
          </a:p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FUTURE ENHANCEMENT</a:t>
            </a:r>
          </a:p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0" indent="0"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z="18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s-E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008" y="6283198"/>
            <a:ext cx="4209288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DA1827-5ACF-4ED2-8C4E-E6F7936C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47CF115-8293-4F78-B2CC-D2F1BCEB4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441" y="2221993"/>
            <a:ext cx="6924808" cy="34381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6760" y="6155182"/>
            <a:ext cx="432816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19611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CDD96-0EED-404A-9459-6DBFB082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hi-IN" sz="4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4AF2206-29F9-4440-8F41-BEF0A56E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2463" r="-1049"/>
          <a:stretch>
            <a:fillRect/>
          </a:stretch>
        </p:blipFill>
        <p:spPr>
          <a:xfrm>
            <a:off x="401216" y="2029969"/>
            <a:ext cx="7800952" cy="39227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" y="6237478"/>
            <a:ext cx="4346448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215425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0C3FC7-2D62-4D5D-9E2E-7FAF41E8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hi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10B126E-6067-48E3-8E7E-4D75AD651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90" y="980276"/>
            <a:ext cx="8125373" cy="49484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7304" y="6255766"/>
            <a:ext cx="437388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4857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FBFF34-644F-4210-B99D-D7955CE8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hi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428C008-4641-487D-91E3-F8F4633DA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10" y="802619"/>
            <a:ext cx="8362672" cy="49391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7304" y="6164326"/>
            <a:ext cx="4172712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479989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F1E4E-B6F0-4931-A9A6-BB1AA469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61E9C3E-FF35-4F2D-96B9-2D2A49BC3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10" y="786197"/>
            <a:ext cx="8295396" cy="50758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592" y="6264910"/>
            <a:ext cx="4346448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357274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05BFBE-1844-4CD6-ADC8-AA1F2C96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D33FB88-A940-4727-B171-D4242071A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54" y="694384"/>
            <a:ext cx="8286065" cy="51691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" y="6100318"/>
            <a:ext cx="445617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996987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2EBD0B-F66B-4C56-AE98-16127FB2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F5DC0A4-55B8-416E-9132-D26A1ECFA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0632"/>
          <a:stretch>
            <a:fillRect/>
          </a:stretch>
        </p:blipFill>
        <p:spPr>
          <a:xfrm>
            <a:off x="410337" y="1066858"/>
            <a:ext cx="8185023" cy="47761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032" y="6082030"/>
            <a:ext cx="4264152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61536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544418-C8F2-4E97-96CD-8D1E1938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477EED9-83FD-45C2-A577-0A86E6D76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1735"/>
          <a:stretch>
            <a:fillRect/>
          </a:stretch>
        </p:blipFill>
        <p:spPr>
          <a:xfrm>
            <a:off x="505905" y="902296"/>
            <a:ext cx="8032750" cy="42000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0728" y="6063742"/>
            <a:ext cx="4492752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023788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FD0DDA-81C4-40EE-9B50-E50BF5D9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1F16662-CB2F-4100-8B0F-523DBCDF8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93" y="916826"/>
            <a:ext cx="8014995" cy="48145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" y="6255766"/>
            <a:ext cx="4209288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222764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0BBFB10-81D4-4456-B3D2-FC2EE19A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5" y="794361"/>
            <a:ext cx="8472196" cy="49090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295C0-BC46-45BE-961D-D9279DFADFF6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9872" y="6109462"/>
            <a:ext cx="427329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69217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Abstract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39150" y="1055077"/>
            <a:ext cx="8707902" cy="5517156"/>
          </a:xfrm>
        </p:spPr>
        <p:txBody>
          <a:bodyPr>
            <a:noAutofit/>
          </a:bodyPr>
          <a:lstStyle/>
          <a:p>
            <a:pPr algn="just"/>
            <a:endParaRPr lang="en-US" sz="2400" dirty="0"/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technologies have created a revolution in user-generated information and online human networks.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Cascading of sensitive information that is private contents and rumors is a severe issue in social networks.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approach for limiting the sensitive information  constraining the diffusion among social network users. </a:t>
            </a:r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z="16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es-E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8704" y="6219190"/>
            <a:ext cx="4218432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SRINIVASA INSTITUTE OF TECHNOLOGY AND SCIENCE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43E1F1-0CEF-4E5D-A3F0-1FA24ACF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9E5446F-C405-480A-92D5-A0080F5AC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5239"/>
          <a:stretch>
            <a:fillRect/>
          </a:stretch>
        </p:blipFill>
        <p:spPr>
          <a:xfrm>
            <a:off x="635064" y="991657"/>
            <a:ext cx="7631112" cy="45221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1040" y="6045454"/>
            <a:ext cx="4117848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67207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E8006CE-31DF-4C50-978B-1900880C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892"/>
          <a:stretch>
            <a:fillRect/>
          </a:stretch>
        </p:blipFill>
        <p:spPr>
          <a:xfrm>
            <a:off x="209379" y="802572"/>
            <a:ext cx="8459133" cy="51501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295C0-BC46-45BE-961D-D9279DFADFF6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5592" y="6210046"/>
            <a:ext cx="4291584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221352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41E212-2FEF-463F-B686-A52697B6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hi-IN" sz="4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07C9AA-75E4-4DBB-B98D-BA3EF31A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2093975"/>
            <a:ext cx="8118114" cy="3630169"/>
          </a:xfrm>
        </p:spPr>
        <p:txBody>
          <a:bodyPr>
            <a:normAutofit fontScale="92500"/>
          </a:bodyPr>
          <a:lstStyle/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reviewed existing literature to detect aggressive behavior on SM websites.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 reviewed four aspects of detecting cyberbullying messages.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types of discriminative features that were used to detect cyberbullying in SM were also summarized</a:t>
            </a:r>
            <a:r>
              <a:rPr lang="en-US" dirty="0"/>
              <a:t>.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4464" y="6008878"/>
            <a:ext cx="4245864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635821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4D8A6B-5786-435F-8CF5-BB1BA8B7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70025F-1BD4-4865-8EE5-7B4ED034C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2276855"/>
            <a:ext cx="8220751" cy="3547873"/>
          </a:xfrm>
        </p:spPr>
        <p:txBody>
          <a:bodyPr/>
          <a:lstStyle/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project to be extended for detecting cyber bullying for all languages  and Images.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main issues and open research challenges were described and discussed.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2752" y="5963158"/>
            <a:ext cx="4255008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995571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41927B-D678-47C2-872C-BF2FE448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hi-IN" sz="4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62EA3D-3290-446E-BA67-9A1E0026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947671"/>
            <a:ext cx="8313575" cy="3721609"/>
          </a:xfrm>
        </p:spPr>
        <p:txBody>
          <a:bodyPr>
            <a:normAutofit/>
          </a:bodyPr>
          <a:lstStyle/>
          <a:p>
            <a:r>
              <a:rPr lang="en-US" dirty="0"/>
              <a:t>[1]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V. Subrahmanian and S. Kumar, ``Predicting human behavior: The next frontiers,'' Science, vol. 355, no. 6324, p. 489, 2017.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[2] H. Lauw, J. C. Shafer, R. Agrawal, and A. Ntoulas, ``Homophily in the digital world: A LiveJournal case study,'' IEEE Internet Comput., vol. 14, no. 2, pp. 1523, Mar./Apr. 2010.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[3] M. A. Al-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Garad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K. D. Varathan, and S. D. Ravana, ``Cybercrime detection in online communications: The experimental case of cyberbullying detection in the Twitter network,'' Comput. Hum. Behav., vol. 63, pp. 433443, Oct. 2016.</a:t>
            </a:r>
          </a:p>
          <a:p>
            <a:endParaRPr lang="hi-IN" sz="2200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1896" y="5981446"/>
            <a:ext cx="4520184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625968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446245"/>
            <a:ext cx="7392569" cy="4802161"/>
          </a:xfrm>
        </p:spPr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7200" dirty="0">
                <a:latin typeface="Algerian" pitchFamily="82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592" y="6036310"/>
            <a:ext cx="4300728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3520440" cy="88696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16" y="1527048"/>
            <a:ext cx="8503920" cy="4572000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media, which enable people to interact with each other by creating and sharing information.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Users of social media services create a huge amount of information.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Such  user-generated content is the lifeblood of social media.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" y="6146038"/>
            <a:ext cx="451104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4416552" cy="84124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527048"/>
            <a:ext cx="8764172" cy="4572000"/>
          </a:xfrm>
        </p:spPr>
        <p:txBody>
          <a:bodyPr>
            <a:normAutofit/>
          </a:bodyPr>
          <a:lstStyle/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Systems does not provides controlling of Cyber bullying as no filters available.</a:t>
            </a:r>
          </a:p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Cyber bullying detection can be formulated as a supervised problem but which cannot control all bullying.</a:t>
            </a:r>
          </a:p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Profile information ,developed a gender-based approach for Cyber bullying prediction by using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128" y="6191758"/>
            <a:ext cx="4748784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306287"/>
            <a:ext cx="8014995" cy="4942120"/>
          </a:xfrm>
        </p:spPr>
        <p:txBody>
          <a:bodyPr/>
          <a:lstStyle/>
          <a:p>
            <a:pPr lvl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 is not much affective due to Semi Supervised machine learning techniques.</a:t>
            </a:r>
          </a:p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system doesn’t have sentiment classification for Cyber bullying.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984" y="6164326"/>
            <a:ext cx="432816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94" y="1455577"/>
            <a:ext cx="8444203" cy="4755508"/>
          </a:xfrm>
        </p:spPr>
        <p:txBody>
          <a:bodyPr>
            <a:normAutofit/>
          </a:bodyPr>
          <a:lstStyle/>
          <a:p>
            <a:pPr lvl="0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 is constructing cyber bullying prediction models.</a:t>
            </a:r>
          </a:p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Supervised and Semi Supervised are Provided.</a:t>
            </a:r>
          </a:p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Effective Cyber bullying prediction is to have a set of features that are extracted and engineered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" y="6283198"/>
            <a:ext cx="445617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55" y="1539551"/>
            <a:ext cx="8453535" cy="4708855"/>
          </a:xfrm>
        </p:spPr>
        <p:txBody>
          <a:bodyPr/>
          <a:lstStyle/>
          <a:p>
            <a:pPr lvl="0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 is more effective classification and Unsupervised machine learning.</a:t>
            </a:r>
          </a:p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model that involves computing orientation for a document from the semantic orientation of words.</a:t>
            </a:r>
          </a:p>
          <a:p>
            <a:pPr lvl="0"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984" y="6118606"/>
            <a:ext cx="459333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SRINIVASA INSTITUTE OF TECHNOLOGY AND SCIENCE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55" y="2139696"/>
            <a:ext cx="8313576" cy="410871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Processor	       	:   Pentium IV 2.4 GHz or More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Hard Disk 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40 GB(min)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RAM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 GB(min)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06512" y="6191758"/>
            <a:ext cx="762000" cy="365125"/>
          </a:xfrm>
        </p:spPr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976" y="6219190"/>
            <a:ext cx="4492752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SRINIVASA INSTITUTE OF TECHNOLOGY AND SCIENCE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866</Words>
  <Application>Microsoft Office PowerPoint</Application>
  <PresentationFormat>On-screen Show (4:3)</PresentationFormat>
  <Paragraphs>208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A TECHNICAL APPROACH TO DETECT AGGRESSIVE BEHAVIOUR ON SOCIAL MEDIA WEBSITES THROUGH MACHINE LEARNING</vt:lpstr>
      <vt:lpstr>    CONTENTS</vt:lpstr>
      <vt:lpstr>Abstract</vt:lpstr>
      <vt:lpstr>Introduction</vt:lpstr>
      <vt:lpstr>Existing System</vt:lpstr>
      <vt:lpstr>Disadvantages</vt:lpstr>
      <vt:lpstr>Proposed System</vt:lpstr>
      <vt:lpstr>Advantages</vt:lpstr>
      <vt:lpstr>Hardware Requirements</vt:lpstr>
      <vt:lpstr>Software Requirements</vt:lpstr>
      <vt:lpstr>SYSTEM ARCHITCTURE</vt:lpstr>
      <vt:lpstr>MODULES</vt:lpstr>
      <vt:lpstr>ADMIN MODULE</vt:lpstr>
      <vt:lpstr>USER MODULE</vt:lpstr>
      <vt:lpstr>POST CONTROLLING</vt:lpstr>
      <vt:lpstr> </vt:lpstr>
      <vt:lpstr>Class diagram</vt:lpstr>
      <vt:lpstr>Use Case Diagram</vt:lpstr>
      <vt:lpstr>Sequence Diagram</vt:lpstr>
      <vt:lpstr>Activity Diagram</vt:lpstr>
      <vt:lpstr>Screenshots</vt:lpstr>
      <vt:lpstr> </vt:lpstr>
      <vt:lpstr> </vt:lpstr>
      <vt:lpstr> </vt:lpstr>
      <vt:lpstr>  </vt:lpstr>
      <vt:lpstr> </vt:lpstr>
      <vt:lpstr> </vt:lpstr>
      <vt:lpstr> </vt:lpstr>
      <vt:lpstr>Slide 29</vt:lpstr>
      <vt:lpstr> </vt:lpstr>
      <vt:lpstr>Slide 31</vt:lpstr>
      <vt:lpstr>Conclusion</vt:lpstr>
      <vt:lpstr>Future enhancement</vt:lpstr>
      <vt:lpstr>references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Diffusion of Sensitive Information In Online Social Networks</dc:title>
  <dc:creator>chaitu chowdary</dc:creator>
  <cp:lastModifiedBy>Windows User</cp:lastModifiedBy>
  <cp:revision>32</cp:revision>
  <dcterms:modified xsi:type="dcterms:W3CDTF">2022-03-12T12:05:37Z</dcterms:modified>
</cp:coreProperties>
</file>