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788d22ecac7e510" providerId="LiveId" clId="{2E0DB2B5-4D4A-4EBD-968B-B06F0816DC1E}"/>
    <pc:docChg chg="undo addSld modSld">
      <pc:chgData name="" userId="e788d22ecac7e510" providerId="LiveId" clId="{2E0DB2B5-4D4A-4EBD-968B-B06F0816DC1E}" dt="2025-07-15T10:13:04.948" v="65" actId="1076"/>
      <pc:docMkLst>
        <pc:docMk/>
      </pc:docMkLst>
      <pc:sldChg chg="addSp modSp">
        <pc:chgData name="" userId="e788d22ecac7e510" providerId="LiveId" clId="{2E0DB2B5-4D4A-4EBD-968B-B06F0816DC1E}" dt="2025-07-15T10:13:04.948" v="65" actId="1076"/>
        <pc:sldMkLst>
          <pc:docMk/>
          <pc:sldMk cId="3811193781" sldId="259"/>
        </pc:sldMkLst>
        <pc:spChg chg="mod">
          <ac:chgData name="" userId="e788d22ecac7e510" providerId="LiveId" clId="{2E0DB2B5-4D4A-4EBD-968B-B06F0816DC1E}" dt="2025-07-15T10:12:34.902" v="55" actId="20577"/>
          <ac:spMkLst>
            <pc:docMk/>
            <pc:sldMk cId="3811193781" sldId="259"/>
            <ac:spMk id="3" creationId="{38DD4837-D143-49DA-97AB-5C98232CD0C5}"/>
          </ac:spMkLst>
        </pc:spChg>
        <pc:picChg chg="add mod">
          <ac:chgData name="" userId="e788d22ecac7e510" providerId="LiveId" clId="{2E0DB2B5-4D4A-4EBD-968B-B06F0816DC1E}" dt="2025-07-15T10:13:04.948" v="65" actId="1076"/>
          <ac:picMkLst>
            <pc:docMk/>
            <pc:sldMk cId="3811193781" sldId="259"/>
            <ac:picMk id="5" creationId="{C4D2B054-F19F-4746-9E5E-227680ACFB20}"/>
          </ac:picMkLst>
        </pc:picChg>
      </pc:sldChg>
      <pc:sldChg chg="modSp">
        <pc:chgData name="" userId="e788d22ecac7e510" providerId="LiveId" clId="{2E0DB2B5-4D4A-4EBD-968B-B06F0816DC1E}" dt="2025-07-15T10:11:35.562" v="24" actId="255"/>
        <pc:sldMkLst>
          <pc:docMk/>
          <pc:sldMk cId="1811673675" sldId="260"/>
        </pc:sldMkLst>
        <pc:spChg chg="mod">
          <ac:chgData name="" userId="e788d22ecac7e510" providerId="LiveId" clId="{2E0DB2B5-4D4A-4EBD-968B-B06F0816DC1E}" dt="2025-07-15T10:11:35.562" v="24" actId="255"/>
          <ac:spMkLst>
            <pc:docMk/>
            <pc:sldMk cId="1811673675" sldId="260"/>
            <ac:spMk id="3" creationId="{34141564-DE7A-4131-A92F-CCA332394D46}"/>
          </ac:spMkLst>
        </pc:spChg>
      </pc:sldChg>
      <pc:sldChg chg="addSp delSp modSp add">
        <pc:chgData name="" userId="e788d22ecac7e510" providerId="LiveId" clId="{2E0DB2B5-4D4A-4EBD-968B-B06F0816DC1E}" dt="2025-07-15T10:10:41.599" v="21"/>
        <pc:sldMkLst>
          <pc:docMk/>
          <pc:sldMk cId="3334478931" sldId="269"/>
        </pc:sldMkLst>
        <pc:spChg chg="mod">
          <ac:chgData name="" userId="e788d22ecac7e510" providerId="LiveId" clId="{2E0DB2B5-4D4A-4EBD-968B-B06F0816DC1E}" dt="2025-07-15T10:10:12.488" v="17" actId="20577"/>
          <ac:spMkLst>
            <pc:docMk/>
            <pc:sldMk cId="3334478931" sldId="269"/>
            <ac:spMk id="2" creationId="{CF0CB6EA-AE4B-4D6A-B9F7-42D0BEC2E8B4}"/>
          </ac:spMkLst>
        </pc:spChg>
        <pc:spChg chg="del">
          <ac:chgData name="" userId="e788d22ecac7e510" providerId="LiveId" clId="{2E0DB2B5-4D4A-4EBD-968B-B06F0816DC1E}" dt="2025-07-15T10:10:26.999" v="18"/>
          <ac:spMkLst>
            <pc:docMk/>
            <pc:sldMk cId="3334478931" sldId="269"/>
            <ac:spMk id="3" creationId="{87A4801A-0609-43B8-B0D6-0BB80A3B2641}"/>
          </ac:spMkLst>
        </pc:spChg>
        <pc:spChg chg="add del mod">
          <ac:chgData name="" userId="e788d22ecac7e510" providerId="LiveId" clId="{2E0DB2B5-4D4A-4EBD-968B-B06F0816DC1E}" dt="2025-07-15T10:10:41.599" v="21"/>
          <ac:spMkLst>
            <pc:docMk/>
            <pc:sldMk cId="3334478931" sldId="269"/>
            <ac:spMk id="6" creationId="{5B29677A-8D03-4B4A-B59F-5CD9B1291A40}"/>
          </ac:spMkLst>
        </pc:spChg>
        <pc:picChg chg="add del mod">
          <ac:chgData name="" userId="e788d22ecac7e510" providerId="LiveId" clId="{2E0DB2B5-4D4A-4EBD-968B-B06F0816DC1E}" dt="2025-07-15T10:10:41.599" v="21"/>
          <ac:picMkLst>
            <pc:docMk/>
            <pc:sldMk cId="3334478931" sldId="269"/>
            <ac:picMk id="5" creationId="{42673B0D-E37C-4184-89E9-3437E2A80E6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E2DC-99DD-4123-B2FD-41FB5D6F7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385483"/>
            <a:ext cx="8915399" cy="2940424"/>
          </a:xfrm>
        </p:spPr>
        <p:txBody>
          <a:bodyPr>
            <a:normAutofit/>
          </a:bodyPr>
          <a:lstStyle/>
          <a:p>
            <a:r>
              <a:rPr lang="en-US" sz="4800" dirty="0"/>
              <a:t>Soil Monitoring for Improved 							Crop Yield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E892C-CDFE-4031-8167-C738342E7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429001"/>
            <a:ext cx="8915399" cy="2474662"/>
          </a:xfrm>
        </p:spPr>
        <p:txBody>
          <a:bodyPr>
            <a:normAutofit/>
          </a:bodyPr>
          <a:lstStyle/>
          <a:p>
            <a:r>
              <a:rPr lang="en-US" sz="2400" dirty="0"/>
              <a:t>Team Name: </a:t>
            </a:r>
            <a:r>
              <a:rPr lang="en-US" sz="2400" dirty="0" err="1"/>
              <a:t>Farmtech</a:t>
            </a:r>
            <a:r>
              <a:rPr lang="en-US" sz="2400" dirty="0"/>
              <a:t> </a:t>
            </a:r>
            <a:r>
              <a:rPr lang="en-US" sz="2400" dirty="0" err="1"/>
              <a:t>Visioneries</a:t>
            </a:r>
            <a:endParaRPr lang="en-US" sz="2400" dirty="0"/>
          </a:p>
          <a:p>
            <a:r>
              <a:rPr lang="en-US" sz="2400" dirty="0"/>
              <a:t>											  Team Members:</a:t>
            </a:r>
          </a:p>
          <a:p>
            <a:r>
              <a:rPr lang="en-US" sz="2000" dirty="0"/>
              <a:t>											   K. L Prasanna (22BQ1A4925)</a:t>
            </a:r>
          </a:p>
          <a:p>
            <a:r>
              <a:rPr lang="en-US" sz="2000" dirty="0"/>
              <a:t>											   T. </a:t>
            </a:r>
            <a:r>
              <a:rPr lang="en-US" sz="2000" dirty="0" err="1"/>
              <a:t>Manasa</a:t>
            </a:r>
            <a:r>
              <a:rPr lang="en-US" sz="2000" dirty="0"/>
              <a:t> (22BQ1A4944)</a:t>
            </a:r>
          </a:p>
          <a:p>
            <a:r>
              <a:rPr lang="en-US" sz="2000" dirty="0"/>
              <a:t>											   P. Priyanka (23BQ5A4902)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27742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C37B-A8AD-4821-B3FF-B5B90E75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604D-1667-451A-B644-45A8A013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a smart and affordable soil monitoring system using IOT.</a:t>
            </a:r>
            <a:endParaRPr lang="en-IN" dirty="0"/>
          </a:p>
          <a:p>
            <a:r>
              <a:rPr lang="en-US" dirty="0"/>
              <a:t>Monitors soil moisture, temperature and humidity in real time.</a:t>
            </a:r>
          </a:p>
          <a:p>
            <a:r>
              <a:rPr lang="en-US" dirty="0"/>
              <a:t>Sends data to </a:t>
            </a:r>
            <a:r>
              <a:rPr lang="en-US" dirty="0" err="1"/>
              <a:t>Thingspeak</a:t>
            </a:r>
            <a:r>
              <a:rPr lang="en-US" dirty="0"/>
              <a:t> and displays it on a </a:t>
            </a:r>
            <a:r>
              <a:rPr lang="en-US" dirty="0" err="1"/>
              <a:t>Blynk</a:t>
            </a:r>
            <a:r>
              <a:rPr lang="en-US" dirty="0"/>
              <a:t> app</a:t>
            </a:r>
          </a:p>
          <a:p>
            <a:r>
              <a:rPr lang="en-US" dirty="0"/>
              <a:t>Helps optimize irrigation and supports better crop management.</a:t>
            </a:r>
          </a:p>
          <a:p>
            <a:r>
              <a:rPr lang="en-US" dirty="0"/>
              <a:t>Gained hands on experience with sensors, ESP32, cloud platforms and web development.</a:t>
            </a:r>
          </a:p>
          <a:p>
            <a:r>
              <a:rPr lang="en-US" dirty="0"/>
              <a:t>Shows how IOT can promote smart farming and sustainable agriculture.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33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535C-957E-447D-98F4-944BBBBD8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Soil Monitoring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EA907-E81F-4E1B-A69B-A90FAF2F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Improves Crop Yield: Tracks moisture and temperature to ensure ideal conditions.</a:t>
            </a:r>
          </a:p>
          <a:p>
            <a:r>
              <a:rPr lang="en-US" sz="2000" dirty="0"/>
              <a:t>Saves water: Helps avoid overwatering by showing real-time soil humidity.</a:t>
            </a:r>
          </a:p>
          <a:p>
            <a:r>
              <a:rPr lang="en-US" sz="2000" dirty="0"/>
              <a:t>Increases Yield: Ensures plants get the right conditions for better productivity.</a:t>
            </a:r>
          </a:p>
          <a:p>
            <a:r>
              <a:rPr lang="en-US" sz="2000" dirty="0"/>
              <a:t>Supports Smart Farming: Enables automation using sensors and apps like </a:t>
            </a:r>
            <a:r>
              <a:rPr lang="en-US" sz="2000" dirty="0" err="1"/>
              <a:t>Blynk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36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9D20F-7E24-4276-B1B9-B2FCDA689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90282"/>
            <a:ext cx="8911687" cy="1214718"/>
          </a:xfrm>
        </p:spPr>
        <p:txBody>
          <a:bodyPr/>
          <a:lstStyle/>
          <a:p>
            <a:r>
              <a:rPr lang="en-US" dirty="0"/>
              <a:t>Smart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FAAA-4746-430B-821C-6007E775B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IOT based system using ESP-32</a:t>
            </a:r>
          </a:p>
          <a:p>
            <a:r>
              <a:rPr lang="en-US" sz="2000" dirty="0"/>
              <a:t>Measures soil moisture, temperature and humidity</a:t>
            </a:r>
          </a:p>
          <a:p>
            <a:r>
              <a:rPr lang="en-US" sz="2000" dirty="0"/>
              <a:t>The data will be sent to the </a:t>
            </a:r>
            <a:r>
              <a:rPr lang="en-US" sz="2000" dirty="0" err="1"/>
              <a:t>Thingspeak</a:t>
            </a:r>
            <a:r>
              <a:rPr lang="en-US" sz="2000" dirty="0"/>
              <a:t> cloud and stored in it</a:t>
            </a:r>
          </a:p>
          <a:p>
            <a:r>
              <a:rPr lang="en-US" sz="2000" dirty="0"/>
              <a:t>A dashboard is created using </a:t>
            </a:r>
            <a:r>
              <a:rPr lang="en-US" sz="2000" dirty="0" err="1"/>
              <a:t>Blynk</a:t>
            </a:r>
            <a:r>
              <a:rPr lang="en-US" sz="2000" dirty="0"/>
              <a:t> app</a:t>
            </a:r>
          </a:p>
          <a:p>
            <a:r>
              <a:rPr lang="en-US" sz="2000" dirty="0"/>
              <a:t>A html page is created for the parameters soil moisture, temperature and humidity</a:t>
            </a:r>
          </a:p>
        </p:txBody>
      </p:sp>
    </p:spTree>
    <p:extLst>
      <p:ext uri="{BB962C8B-B14F-4D97-AF65-F5344CB8AC3E}">
        <p14:creationId xmlns:p14="http://schemas.microsoft.com/office/powerpoint/2010/main" val="756707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A04B-B227-478A-AF89-FF4600C7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and Software used: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D4837-D143-49DA-97AB-5C98232CD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04682"/>
            <a:ext cx="891540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Components:</a:t>
            </a:r>
          </a:p>
          <a:p>
            <a:r>
              <a:rPr lang="en-US" dirty="0"/>
              <a:t>Esp-32 microcontroller</a:t>
            </a:r>
          </a:p>
          <a:p>
            <a:r>
              <a:rPr lang="en-US" dirty="0"/>
              <a:t>Soil moisture sensor                               </a:t>
            </a:r>
          </a:p>
          <a:p>
            <a:r>
              <a:rPr lang="en-US" dirty="0"/>
              <a:t>DHT-11 sensor</a:t>
            </a:r>
          </a:p>
          <a:p>
            <a:r>
              <a:rPr lang="en-US" dirty="0"/>
              <a:t>USB cable for power supply</a:t>
            </a:r>
          </a:p>
          <a:p>
            <a:r>
              <a:rPr lang="en-US" dirty="0"/>
              <a:t>Jumper wires</a:t>
            </a:r>
          </a:p>
          <a:p>
            <a:pPr marL="0" indent="0">
              <a:buNone/>
            </a:pPr>
            <a:r>
              <a:rPr lang="en-US" sz="2400" dirty="0"/>
              <a:t>Software:</a:t>
            </a:r>
          </a:p>
          <a:p>
            <a:r>
              <a:rPr lang="en-US" dirty="0"/>
              <a:t>Arduino IDE</a:t>
            </a:r>
          </a:p>
          <a:p>
            <a:r>
              <a:rPr lang="en-US" dirty="0" err="1"/>
              <a:t>Thingspeak</a:t>
            </a:r>
            <a:r>
              <a:rPr lang="en-US" dirty="0"/>
              <a:t> cloud</a:t>
            </a:r>
          </a:p>
          <a:p>
            <a:r>
              <a:rPr lang="en-US" dirty="0" err="1"/>
              <a:t>Blynk</a:t>
            </a:r>
            <a:r>
              <a:rPr lang="en-US" dirty="0"/>
              <a:t> app</a:t>
            </a:r>
          </a:p>
          <a:p>
            <a:r>
              <a:rPr lang="en-US" dirty="0"/>
              <a:t>HTML, CSS</a:t>
            </a:r>
          </a:p>
          <a:p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D2B054-F19F-4746-9E5E-227680ACF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471" y="1785293"/>
            <a:ext cx="4366718" cy="316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93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2978-E984-45DE-90FA-B3D349E8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313" y="663388"/>
            <a:ext cx="8911687" cy="1524000"/>
          </a:xfrm>
        </p:spPr>
        <p:txBody>
          <a:bodyPr/>
          <a:lstStyle/>
          <a:p>
            <a:r>
              <a:rPr lang="en-US" dirty="0"/>
              <a:t>Overview of the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41564-DE7A-4131-A92F-CCA332394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12894"/>
            <a:ext cx="8915400" cy="3451297"/>
          </a:xfrm>
        </p:spPr>
        <p:txBody>
          <a:bodyPr>
            <a:normAutofit/>
          </a:bodyPr>
          <a:lstStyle/>
          <a:p>
            <a:r>
              <a:rPr lang="en-US" sz="2000" dirty="0"/>
              <a:t>ESP-32 reads the sensor values</a:t>
            </a:r>
          </a:p>
          <a:p>
            <a:r>
              <a:rPr lang="en-US" sz="2000" dirty="0"/>
              <a:t>Sends data to </a:t>
            </a:r>
            <a:r>
              <a:rPr lang="en-US" sz="2000" dirty="0" err="1"/>
              <a:t>Thingspeak</a:t>
            </a:r>
            <a:r>
              <a:rPr lang="en-US" sz="2000" dirty="0"/>
              <a:t> cloud</a:t>
            </a:r>
          </a:p>
          <a:p>
            <a:r>
              <a:rPr lang="en-US" sz="2000" dirty="0" err="1"/>
              <a:t>Blynk</a:t>
            </a:r>
            <a:r>
              <a:rPr lang="en-US" sz="2000" dirty="0"/>
              <a:t> app dashboard displays the live data</a:t>
            </a:r>
          </a:p>
          <a:p>
            <a:r>
              <a:rPr lang="en-US" sz="2000" dirty="0"/>
              <a:t>A html page gives the data of the soil moisture, temperature and humidity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1167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66666-62B2-41A0-8B62-8A9FE1499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Blynk</a:t>
            </a:r>
            <a:r>
              <a:rPr lang="en-US" dirty="0"/>
              <a:t> App: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BAFB1A-5F53-49D4-AB18-E81AFC024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289610"/>
            <a:ext cx="9019954" cy="5073725"/>
          </a:xfrm>
        </p:spPr>
      </p:pic>
    </p:spTree>
    <p:extLst>
      <p:ext uri="{BB962C8B-B14F-4D97-AF65-F5344CB8AC3E}">
        <p14:creationId xmlns:p14="http://schemas.microsoft.com/office/powerpoint/2010/main" val="2817704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AE7B-E4AF-4765-A68C-4B4A7B401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Thingspeak</a:t>
            </a:r>
            <a:r>
              <a:rPr lang="en-US" dirty="0"/>
              <a:t> Cloud Integration: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CCBDFE-EC32-4AD2-92D9-965E4E5FD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17356"/>
            <a:ext cx="8989474" cy="5056580"/>
          </a:xfrm>
        </p:spPr>
      </p:pic>
    </p:spTree>
    <p:extLst>
      <p:ext uri="{BB962C8B-B14F-4D97-AF65-F5344CB8AC3E}">
        <p14:creationId xmlns:p14="http://schemas.microsoft.com/office/powerpoint/2010/main" val="1123433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2D8D-FCF4-478E-9641-1F55A81C1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Page: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5CD34-7B32-4336-AE22-973D9E49A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4" y="1517355"/>
            <a:ext cx="8911687" cy="5012825"/>
          </a:xfrm>
        </p:spPr>
      </p:pic>
    </p:spTree>
    <p:extLst>
      <p:ext uri="{BB962C8B-B14F-4D97-AF65-F5344CB8AC3E}">
        <p14:creationId xmlns:p14="http://schemas.microsoft.com/office/powerpoint/2010/main" val="276609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CB6EA-AE4B-4D6A-B9F7-42D0BEC2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Time System: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673B0D-E37C-4184-89E9-3437E2A80E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1517356"/>
            <a:ext cx="7812432" cy="4394494"/>
          </a:xfrm>
        </p:spPr>
      </p:pic>
    </p:spTree>
    <p:extLst>
      <p:ext uri="{BB962C8B-B14F-4D97-AF65-F5344CB8AC3E}">
        <p14:creationId xmlns:p14="http://schemas.microsoft.com/office/powerpoint/2010/main" val="33344789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85</TotalTime>
  <Words>341</Words>
  <Application>Microsoft Office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Soil Monitoring for Improved        Crop Yield</vt:lpstr>
      <vt:lpstr>Why Soil Monitoring</vt:lpstr>
      <vt:lpstr>Smart Solution</vt:lpstr>
      <vt:lpstr>Components and Software used:</vt:lpstr>
      <vt:lpstr>Overview of the system</vt:lpstr>
      <vt:lpstr>Blynk App:</vt:lpstr>
      <vt:lpstr>Thingspeak Cloud Integration:</vt:lpstr>
      <vt:lpstr>HTML Page:</vt:lpstr>
      <vt:lpstr>Real Time System: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 Monitoring for Improved        Crop Yield</dc:title>
  <dc:creator>Dell</dc:creator>
  <cp:lastModifiedBy>Dell</cp:lastModifiedBy>
  <cp:revision>7</cp:revision>
  <dcterms:created xsi:type="dcterms:W3CDTF">2025-07-15T08:40:28Z</dcterms:created>
  <dcterms:modified xsi:type="dcterms:W3CDTF">2025-07-15T10:13:06Z</dcterms:modified>
</cp:coreProperties>
</file>