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19"/>
  </p:notesMasterIdLst>
  <p:handoutMasterIdLst>
    <p:handoutMasterId r:id="rId20"/>
  </p:handoutMasterIdLst>
  <p:sldIdLst>
    <p:sldId id="258" r:id="rId3"/>
    <p:sldId id="257" r:id="rId4"/>
    <p:sldId id="259" r:id="rId5"/>
    <p:sldId id="260" r:id="rId6"/>
    <p:sldId id="261" r:id="rId7"/>
    <p:sldId id="278" r:id="rId8"/>
    <p:sldId id="271" r:id="rId9"/>
    <p:sldId id="262" r:id="rId10"/>
    <p:sldId id="263" r:id="rId11"/>
    <p:sldId id="274" r:id="rId12"/>
    <p:sldId id="275" r:id="rId13"/>
    <p:sldId id="273" r:id="rId14"/>
    <p:sldId id="277" r:id="rId15"/>
    <p:sldId id="272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C84AEC-D641-4BBD-9BE7-A5B73FFDAA1F}">
          <p14:sldIdLst>
            <p14:sldId id="258"/>
            <p14:sldId id="257"/>
            <p14:sldId id="259"/>
            <p14:sldId id="260"/>
            <p14:sldId id="261"/>
            <p14:sldId id="278"/>
            <p14:sldId id="271"/>
            <p14:sldId id="262"/>
            <p14:sldId id="263"/>
            <p14:sldId id="274"/>
            <p14:sldId id="275"/>
            <p14:sldId id="273"/>
            <p14:sldId id="277"/>
            <p14:sldId id="272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image" Target="../media/image1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image" Target="../media/image1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85C9F-FCD6-4993-9528-4311BF84B060}" type="doc">
      <dgm:prSet loTypeId="urn:microsoft.com/office/officeart/2008/layout/AscendingPictureAccent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1508C4-962A-456C-9EFB-7744E7A6850E}">
      <dgm:prSet phldrT="[Text]"/>
      <dgm:spPr/>
      <dgm:t>
        <a:bodyPr/>
        <a:lstStyle/>
        <a:p>
          <a:r>
            <a:rPr lang="en-US" dirty="0"/>
            <a:t>Problem</a:t>
          </a:r>
        </a:p>
      </dgm:t>
    </dgm:pt>
    <dgm:pt modelId="{2228883B-4DCC-4D74-AFD0-B6D0AFC41D97}" type="parTrans" cxnId="{9D92BF6C-C70E-4372-9CE8-102B09C068E5}">
      <dgm:prSet/>
      <dgm:spPr/>
      <dgm:t>
        <a:bodyPr/>
        <a:lstStyle/>
        <a:p>
          <a:endParaRPr lang="en-US"/>
        </a:p>
      </dgm:t>
    </dgm:pt>
    <dgm:pt modelId="{0DD5DE82-B95D-4528-A702-A258F5E2C4C0}" type="sibTrans" cxnId="{9D92BF6C-C70E-4372-9CE8-102B09C068E5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holding pencil and sketching" title="Sample Picture"/>
        </a:ext>
      </dgm:extLst>
    </dgm:pt>
    <dgm:pt modelId="{77BA099B-FABA-4EDB-8759-5E2C45E01008}">
      <dgm:prSet phldrT="[Text]"/>
      <dgm:spPr/>
      <dgm:t>
        <a:bodyPr/>
        <a:lstStyle/>
        <a:p>
          <a:r>
            <a:rPr lang="en-US" dirty="0"/>
            <a:t>Data Dictionary (Tables)</a:t>
          </a:r>
        </a:p>
      </dgm:t>
    </dgm:pt>
    <dgm:pt modelId="{4C46E7D0-91BB-4252-A54B-DE010D9F9F06}" type="parTrans" cxnId="{AC839F40-C05E-41CD-9415-03F68BE022EB}">
      <dgm:prSet/>
      <dgm:spPr/>
      <dgm:t>
        <a:bodyPr/>
        <a:lstStyle/>
        <a:p>
          <a:endParaRPr lang="en-US"/>
        </a:p>
      </dgm:t>
    </dgm:pt>
    <dgm:pt modelId="{EE4C2868-C8D1-438D-84C2-1764E0A268CC}" type="sibTrans" cxnId="{AC839F40-C05E-41CD-9415-03F68BE022EB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plugging cables into computer" title="Sample Picture"/>
        </a:ext>
      </dgm:extLst>
    </dgm:pt>
    <dgm:pt modelId="{FE41D54D-1250-4C9D-AE1C-6ADFB89E3A98}">
      <dgm:prSet phldrT="[Text]"/>
      <dgm:spPr/>
      <dgm:t>
        <a:bodyPr/>
        <a:lstStyle/>
        <a:p>
          <a:r>
            <a:rPr lang="en-US" dirty="0"/>
            <a:t>Prototypes</a:t>
          </a:r>
        </a:p>
      </dgm:t>
    </dgm:pt>
    <dgm:pt modelId="{E407F257-8AE5-49F2-A8D0-34676DBB7188}" type="parTrans" cxnId="{E63875D3-AF8D-481A-AADA-3FF7DCF57D9B}">
      <dgm:prSet/>
      <dgm:spPr/>
      <dgm:t>
        <a:bodyPr/>
        <a:lstStyle/>
        <a:p>
          <a:endParaRPr lang="en-US"/>
        </a:p>
      </dgm:t>
    </dgm:pt>
    <dgm:pt modelId="{58C2F588-1BB4-4D51-A46C-70E04AC3E278}" type="sibTrans" cxnId="{E63875D3-AF8D-481A-AADA-3FF7DCF57D9B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finger pushing power button" title="Sample Picture"/>
        </a:ext>
      </dgm:extLst>
    </dgm:pt>
    <dgm:pt modelId="{2F80060B-2178-4C39-88DE-E22E8C663FD1}">
      <dgm:prSet phldrT="[Text]"/>
      <dgm:spPr/>
      <dgm:t>
        <a:bodyPr/>
        <a:lstStyle/>
        <a:p>
          <a:r>
            <a:rPr lang="en-US" dirty="0"/>
            <a:t>Review</a:t>
          </a:r>
        </a:p>
      </dgm:t>
    </dgm:pt>
    <dgm:pt modelId="{8B1FFC24-0A78-4047-BFB1-2046A9542B6F}" type="parTrans" cxnId="{1D8ECA4B-E737-4CD8-ACFC-DE18A28E6C07}">
      <dgm:prSet/>
      <dgm:spPr/>
      <dgm:t>
        <a:bodyPr/>
        <a:lstStyle/>
        <a:p>
          <a:endParaRPr lang="en-US"/>
        </a:p>
      </dgm:t>
    </dgm:pt>
    <dgm:pt modelId="{24613E54-F040-4D87-9E02-F9F71F79060E}" type="sibTrans" cxnId="{1D8ECA4B-E737-4CD8-ACFC-DE18A28E6C07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holding pen and pointing to data in column chart" title="Sample Picture"/>
        </a:ext>
      </dgm:extLst>
    </dgm:pt>
    <dgm:pt modelId="{C439EFA3-ACE9-4C38-B298-4238E6E66A25}">
      <dgm:prSet phldrT="[Text]"/>
      <dgm:spPr/>
      <dgm:t>
        <a:bodyPr/>
        <a:lstStyle/>
        <a:p>
          <a:r>
            <a:rPr lang="en-US" dirty="0"/>
            <a:t>ERD</a:t>
          </a:r>
        </a:p>
      </dgm:t>
    </dgm:pt>
    <dgm:pt modelId="{4ED2BF27-E356-4271-BA0C-541D11CE4E57}" type="sibTrans" cxnId="{E5C3E95D-1AA4-4834-866B-0747BAC89A42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s holding magnifier and pen" title="Sample Picture"/>
        </a:ext>
      </dgm:extLst>
    </dgm:pt>
    <dgm:pt modelId="{B2A4E454-63C8-4F5E-9A0E-B5946C12C4D5}" type="parTrans" cxnId="{E5C3E95D-1AA4-4834-866B-0747BAC89A42}">
      <dgm:prSet/>
      <dgm:spPr/>
      <dgm:t>
        <a:bodyPr/>
        <a:lstStyle/>
        <a:p>
          <a:endParaRPr lang="en-US"/>
        </a:p>
      </dgm:t>
    </dgm:pt>
    <dgm:pt modelId="{28102DFD-5914-47DE-A80F-58C721024B80}" type="pres">
      <dgm:prSet presAssocID="{0FA85C9F-FCD6-4993-9528-4311BF84B060}" presName="Name0" presStyleCnt="0">
        <dgm:presLayoutVars>
          <dgm:chMax val="7"/>
          <dgm:chPref val="7"/>
          <dgm:dir/>
        </dgm:presLayoutVars>
      </dgm:prSet>
      <dgm:spPr/>
    </dgm:pt>
    <dgm:pt modelId="{173C0D5B-2D86-456D-A251-8B716EB11AFA}" type="pres">
      <dgm:prSet presAssocID="{0FA85C9F-FCD6-4993-9528-4311BF84B060}" presName="dot1" presStyleLbl="alignNode1" presStyleIdx="0" presStyleCnt="15"/>
      <dgm:spPr/>
    </dgm:pt>
    <dgm:pt modelId="{8DC00181-D81A-4F72-A6D3-399EA3C15E73}" type="pres">
      <dgm:prSet presAssocID="{0FA85C9F-FCD6-4993-9528-4311BF84B060}" presName="dot2" presStyleLbl="alignNode1" presStyleIdx="1" presStyleCnt="15"/>
      <dgm:spPr/>
    </dgm:pt>
    <dgm:pt modelId="{226876B2-78A7-408C-8E45-1C8F63D543CB}" type="pres">
      <dgm:prSet presAssocID="{0FA85C9F-FCD6-4993-9528-4311BF84B060}" presName="dot3" presStyleLbl="alignNode1" presStyleIdx="2" presStyleCnt="15"/>
      <dgm:spPr/>
    </dgm:pt>
    <dgm:pt modelId="{23B56457-2346-4EA1-A1AC-1DD61A1D74A4}" type="pres">
      <dgm:prSet presAssocID="{0FA85C9F-FCD6-4993-9528-4311BF84B060}" presName="dot4" presStyleLbl="alignNode1" presStyleIdx="3" presStyleCnt="15"/>
      <dgm:spPr/>
    </dgm:pt>
    <dgm:pt modelId="{1C728761-B222-436F-8742-41E3FE1663C6}" type="pres">
      <dgm:prSet presAssocID="{0FA85C9F-FCD6-4993-9528-4311BF84B060}" presName="dot5" presStyleLbl="alignNode1" presStyleIdx="4" presStyleCnt="15"/>
      <dgm:spPr/>
    </dgm:pt>
    <dgm:pt modelId="{3D62AC57-7E65-4F55-B2C5-DE2DA495D972}" type="pres">
      <dgm:prSet presAssocID="{0FA85C9F-FCD6-4993-9528-4311BF84B060}" presName="dot6" presStyleLbl="alignNode1" presStyleIdx="5" presStyleCnt="15"/>
      <dgm:spPr/>
    </dgm:pt>
    <dgm:pt modelId="{55818819-EAC3-4B37-A758-623F7E9412F6}" type="pres">
      <dgm:prSet presAssocID="{0FA85C9F-FCD6-4993-9528-4311BF84B060}" presName="dot7" presStyleLbl="alignNode1" presStyleIdx="6" presStyleCnt="15"/>
      <dgm:spPr/>
    </dgm:pt>
    <dgm:pt modelId="{39E6420D-4C99-4A8E-B833-9FE8E1353E87}" type="pres">
      <dgm:prSet presAssocID="{0FA85C9F-FCD6-4993-9528-4311BF84B060}" presName="dot8" presStyleLbl="alignNode1" presStyleIdx="7" presStyleCnt="15"/>
      <dgm:spPr/>
    </dgm:pt>
    <dgm:pt modelId="{B9F44449-A2CF-46FB-A980-E172ECF811A0}" type="pres">
      <dgm:prSet presAssocID="{0FA85C9F-FCD6-4993-9528-4311BF84B060}" presName="dotArrow1" presStyleLbl="alignNode1" presStyleIdx="8" presStyleCnt="15"/>
      <dgm:spPr/>
    </dgm:pt>
    <dgm:pt modelId="{E648252E-CAA2-455A-A82D-AC6BB7541290}" type="pres">
      <dgm:prSet presAssocID="{0FA85C9F-FCD6-4993-9528-4311BF84B060}" presName="dotArrow2" presStyleLbl="alignNode1" presStyleIdx="9" presStyleCnt="15"/>
      <dgm:spPr/>
    </dgm:pt>
    <dgm:pt modelId="{714104D8-930A-4A1F-B402-2BE77935EFCA}" type="pres">
      <dgm:prSet presAssocID="{0FA85C9F-FCD6-4993-9528-4311BF84B060}" presName="dotArrow3" presStyleLbl="alignNode1" presStyleIdx="10" presStyleCnt="15"/>
      <dgm:spPr/>
    </dgm:pt>
    <dgm:pt modelId="{3F3A5ABE-0386-4878-B907-72E8EB073835}" type="pres">
      <dgm:prSet presAssocID="{0FA85C9F-FCD6-4993-9528-4311BF84B060}" presName="dotArrow4" presStyleLbl="alignNode1" presStyleIdx="11" presStyleCnt="15"/>
      <dgm:spPr/>
    </dgm:pt>
    <dgm:pt modelId="{66B157D2-617F-4600-81C1-54D22E05BD4D}" type="pres">
      <dgm:prSet presAssocID="{0FA85C9F-FCD6-4993-9528-4311BF84B060}" presName="dotArrow5" presStyleLbl="alignNode1" presStyleIdx="12" presStyleCnt="15"/>
      <dgm:spPr/>
    </dgm:pt>
    <dgm:pt modelId="{416A2F15-73F9-46F3-AD47-B996F5DC5F04}" type="pres">
      <dgm:prSet presAssocID="{0FA85C9F-FCD6-4993-9528-4311BF84B060}" presName="dotArrow6" presStyleLbl="alignNode1" presStyleIdx="13" presStyleCnt="15"/>
      <dgm:spPr/>
    </dgm:pt>
    <dgm:pt modelId="{DA7AAD41-5E68-49D8-BAB9-31F95DE8BA53}" type="pres">
      <dgm:prSet presAssocID="{0FA85C9F-FCD6-4993-9528-4311BF84B060}" presName="dotArrow7" presStyleLbl="alignNode1" presStyleIdx="14" presStyleCnt="15"/>
      <dgm:spPr/>
    </dgm:pt>
    <dgm:pt modelId="{AFAE8CB1-BD31-4AB5-813F-04CE280D7BC3}" type="pres">
      <dgm:prSet presAssocID="{AB1508C4-962A-456C-9EFB-7744E7A6850E}" presName="parTx1" presStyleLbl="node1" presStyleIdx="0" presStyleCnt="5" custLinFactNeighborX="-2442"/>
      <dgm:spPr/>
    </dgm:pt>
    <dgm:pt modelId="{7A566C52-34DA-42C8-B174-71CC7A781691}" type="pres">
      <dgm:prSet presAssocID="{0DD5DE82-B95D-4528-A702-A258F5E2C4C0}" presName="picture1" presStyleCnt="0"/>
      <dgm:spPr/>
    </dgm:pt>
    <dgm:pt modelId="{1BDDF1A7-8F9A-491D-B616-D31125DA6177}" type="pres">
      <dgm:prSet presAssocID="{0DD5DE82-B95D-4528-A702-A258F5E2C4C0}" presName="imageRepeatNode" presStyleLbl="fgImgPlace1" presStyleIdx="0" presStyleCnt="5"/>
      <dgm:spPr/>
    </dgm:pt>
    <dgm:pt modelId="{25CE29FA-35B5-4976-AE6F-6E275956B89D}" type="pres">
      <dgm:prSet presAssocID="{C439EFA3-ACE9-4C38-B298-4238E6E66A25}" presName="parTx2" presStyleLbl="node1" presStyleIdx="1" presStyleCnt="5"/>
      <dgm:spPr/>
    </dgm:pt>
    <dgm:pt modelId="{303E2316-F5E0-4CA7-9B70-76FC5CD2449E}" type="pres">
      <dgm:prSet presAssocID="{4ED2BF27-E356-4271-BA0C-541D11CE4E57}" presName="picture2" presStyleCnt="0"/>
      <dgm:spPr/>
    </dgm:pt>
    <dgm:pt modelId="{E7155B03-8DE3-4B3E-A115-8567A0C88F58}" type="pres">
      <dgm:prSet presAssocID="{4ED2BF27-E356-4271-BA0C-541D11CE4E57}" presName="imageRepeatNode" presStyleLbl="fgImgPlace1" presStyleIdx="1" presStyleCnt="5"/>
      <dgm:spPr/>
    </dgm:pt>
    <dgm:pt modelId="{4BD86202-302F-4E2F-AFBB-306A3A126EF3}" type="pres">
      <dgm:prSet presAssocID="{77BA099B-FABA-4EDB-8759-5E2C45E01008}" presName="parTx3" presStyleLbl="node1" presStyleIdx="2" presStyleCnt="5"/>
      <dgm:spPr/>
    </dgm:pt>
    <dgm:pt modelId="{D7317E7B-4A4D-48AC-8D09-7E398136BB1D}" type="pres">
      <dgm:prSet presAssocID="{EE4C2868-C8D1-438D-84C2-1764E0A268CC}" presName="picture3" presStyleCnt="0"/>
      <dgm:spPr/>
    </dgm:pt>
    <dgm:pt modelId="{49CE950B-4F82-48D2-AF26-10C2170F8BB6}" type="pres">
      <dgm:prSet presAssocID="{EE4C2868-C8D1-438D-84C2-1764E0A268CC}" presName="imageRepeatNode" presStyleLbl="fgImgPlace1" presStyleIdx="2" presStyleCnt="5"/>
      <dgm:spPr/>
    </dgm:pt>
    <dgm:pt modelId="{DF1382B8-D134-46BF-9446-A780E4628B73}" type="pres">
      <dgm:prSet presAssocID="{FE41D54D-1250-4C9D-AE1C-6ADFB89E3A98}" presName="parTx4" presStyleLbl="node1" presStyleIdx="3" presStyleCnt="5"/>
      <dgm:spPr/>
    </dgm:pt>
    <dgm:pt modelId="{037FC98E-7686-4B85-A2D0-C76880C404EA}" type="pres">
      <dgm:prSet presAssocID="{58C2F588-1BB4-4D51-A46C-70E04AC3E278}" presName="picture4" presStyleCnt="0"/>
      <dgm:spPr/>
    </dgm:pt>
    <dgm:pt modelId="{BD330E29-DA28-4F5D-921B-C021D1F357B7}" type="pres">
      <dgm:prSet presAssocID="{58C2F588-1BB4-4D51-A46C-70E04AC3E278}" presName="imageRepeatNode" presStyleLbl="fgImgPlace1" presStyleIdx="3" presStyleCnt="5"/>
      <dgm:spPr/>
    </dgm:pt>
    <dgm:pt modelId="{D0FCD607-9F49-4A15-929A-8BBA12F40DC1}" type="pres">
      <dgm:prSet presAssocID="{2F80060B-2178-4C39-88DE-E22E8C663FD1}" presName="parTx5" presStyleLbl="node1" presStyleIdx="4" presStyleCnt="5"/>
      <dgm:spPr/>
    </dgm:pt>
    <dgm:pt modelId="{09319809-6BB4-43B1-9493-1B2DDCD76FA9}" type="pres">
      <dgm:prSet presAssocID="{24613E54-F040-4D87-9E02-F9F71F79060E}" presName="picture5" presStyleCnt="0"/>
      <dgm:spPr/>
    </dgm:pt>
    <dgm:pt modelId="{6BFFBD56-1663-40C9-A9CA-11AB837289A3}" type="pres">
      <dgm:prSet presAssocID="{24613E54-F040-4D87-9E02-F9F71F79060E}" presName="imageRepeatNode" presStyleLbl="fgImgPlace1" presStyleIdx="4" presStyleCnt="5"/>
      <dgm:spPr/>
    </dgm:pt>
  </dgm:ptLst>
  <dgm:cxnLst>
    <dgm:cxn modelId="{B6434206-A07E-47C0-B230-DE5AF9EEF34B}" type="presOf" srcId="{0FA85C9F-FCD6-4993-9528-4311BF84B060}" destId="{28102DFD-5914-47DE-A80F-58C721024B80}" srcOrd="0" destOrd="0" presId="urn:microsoft.com/office/officeart/2008/layout/AscendingPictureAccentProcess"/>
    <dgm:cxn modelId="{76F4F52E-F611-450B-B526-B86A2801652D}" type="presOf" srcId="{58C2F588-1BB4-4D51-A46C-70E04AC3E278}" destId="{BD330E29-DA28-4F5D-921B-C021D1F357B7}" srcOrd="0" destOrd="0" presId="urn:microsoft.com/office/officeart/2008/layout/AscendingPictureAccentProcess"/>
    <dgm:cxn modelId="{AC839F40-C05E-41CD-9415-03F68BE022EB}" srcId="{0FA85C9F-FCD6-4993-9528-4311BF84B060}" destId="{77BA099B-FABA-4EDB-8759-5E2C45E01008}" srcOrd="2" destOrd="0" parTransId="{4C46E7D0-91BB-4252-A54B-DE010D9F9F06}" sibTransId="{EE4C2868-C8D1-438D-84C2-1764E0A268CC}"/>
    <dgm:cxn modelId="{E5C3E95D-1AA4-4834-866B-0747BAC89A42}" srcId="{0FA85C9F-FCD6-4993-9528-4311BF84B060}" destId="{C439EFA3-ACE9-4C38-B298-4238E6E66A25}" srcOrd="1" destOrd="0" parTransId="{B2A4E454-63C8-4F5E-9A0E-B5946C12C4D5}" sibTransId="{4ED2BF27-E356-4271-BA0C-541D11CE4E57}"/>
    <dgm:cxn modelId="{7C2FF761-9D01-4276-B5B0-05B2CFFCC3D5}" type="presOf" srcId="{AB1508C4-962A-456C-9EFB-7744E7A6850E}" destId="{AFAE8CB1-BD31-4AB5-813F-04CE280D7BC3}" srcOrd="0" destOrd="0" presId="urn:microsoft.com/office/officeart/2008/layout/AscendingPictureAccentProcess"/>
    <dgm:cxn modelId="{1D8ECA4B-E737-4CD8-ACFC-DE18A28E6C07}" srcId="{0FA85C9F-FCD6-4993-9528-4311BF84B060}" destId="{2F80060B-2178-4C39-88DE-E22E8C663FD1}" srcOrd="4" destOrd="0" parTransId="{8B1FFC24-0A78-4047-BFB1-2046A9542B6F}" sibTransId="{24613E54-F040-4D87-9E02-F9F71F79060E}"/>
    <dgm:cxn modelId="{9D92BF6C-C70E-4372-9CE8-102B09C068E5}" srcId="{0FA85C9F-FCD6-4993-9528-4311BF84B060}" destId="{AB1508C4-962A-456C-9EFB-7744E7A6850E}" srcOrd="0" destOrd="0" parTransId="{2228883B-4DCC-4D74-AFD0-B6D0AFC41D97}" sibTransId="{0DD5DE82-B95D-4528-A702-A258F5E2C4C0}"/>
    <dgm:cxn modelId="{C941F752-7F3F-4CB3-8A6A-C22D208524AB}" type="presOf" srcId="{4ED2BF27-E356-4271-BA0C-541D11CE4E57}" destId="{E7155B03-8DE3-4B3E-A115-8567A0C88F58}" srcOrd="0" destOrd="0" presId="urn:microsoft.com/office/officeart/2008/layout/AscendingPictureAccentProcess"/>
    <dgm:cxn modelId="{B6B31576-6BBC-47A5-B5F3-4E759973B821}" type="presOf" srcId="{77BA099B-FABA-4EDB-8759-5E2C45E01008}" destId="{4BD86202-302F-4E2F-AFBB-306A3A126EF3}" srcOrd="0" destOrd="0" presId="urn:microsoft.com/office/officeart/2008/layout/AscendingPictureAccentProcess"/>
    <dgm:cxn modelId="{E06F847A-1C53-4A8A-992C-DBEEC90816A8}" type="presOf" srcId="{FE41D54D-1250-4C9D-AE1C-6ADFB89E3A98}" destId="{DF1382B8-D134-46BF-9446-A780E4628B73}" srcOrd="0" destOrd="0" presId="urn:microsoft.com/office/officeart/2008/layout/AscendingPictureAccentProcess"/>
    <dgm:cxn modelId="{49BDB67C-CB21-4DFA-80E2-C8210C044E82}" type="presOf" srcId="{2F80060B-2178-4C39-88DE-E22E8C663FD1}" destId="{D0FCD607-9F49-4A15-929A-8BBA12F40DC1}" srcOrd="0" destOrd="0" presId="urn:microsoft.com/office/officeart/2008/layout/AscendingPictureAccentProcess"/>
    <dgm:cxn modelId="{5B5791B9-618E-47A8-B1CB-90CCF5A5953E}" type="presOf" srcId="{EE4C2868-C8D1-438D-84C2-1764E0A268CC}" destId="{49CE950B-4F82-48D2-AF26-10C2170F8BB6}" srcOrd="0" destOrd="0" presId="urn:microsoft.com/office/officeart/2008/layout/AscendingPictureAccentProcess"/>
    <dgm:cxn modelId="{3A8E0CC9-D57C-4649-9199-A74CE8F4A574}" type="presOf" srcId="{C439EFA3-ACE9-4C38-B298-4238E6E66A25}" destId="{25CE29FA-35B5-4976-AE6F-6E275956B89D}" srcOrd="0" destOrd="0" presId="urn:microsoft.com/office/officeart/2008/layout/AscendingPictureAccentProcess"/>
    <dgm:cxn modelId="{E63875D3-AF8D-481A-AADA-3FF7DCF57D9B}" srcId="{0FA85C9F-FCD6-4993-9528-4311BF84B060}" destId="{FE41D54D-1250-4C9D-AE1C-6ADFB89E3A98}" srcOrd="3" destOrd="0" parTransId="{E407F257-8AE5-49F2-A8D0-34676DBB7188}" sibTransId="{58C2F588-1BB4-4D51-A46C-70E04AC3E278}"/>
    <dgm:cxn modelId="{1301C7D6-FCEF-4846-8152-1D73F17BE67A}" type="presOf" srcId="{0DD5DE82-B95D-4528-A702-A258F5E2C4C0}" destId="{1BDDF1A7-8F9A-491D-B616-D31125DA6177}" srcOrd="0" destOrd="0" presId="urn:microsoft.com/office/officeart/2008/layout/AscendingPictureAccentProcess"/>
    <dgm:cxn modelId="{7A416DE9-C334-4B41-BB1A-3EAA7991CA13}" type="presOf" srcId="{24613E54-F040-4D87-9E02-F9F71F79060E}" destId="{6BFFBD56-1663-40C9-A9CA-11AB837289A3}" srcOrd="0" destOrd="0" presId="urn:microsoft.com/office/officeart/2008/layout/AscendingPictureAccentProcess"/>
    <dgm:cxn modelId="{D7FA986C-C593-45AF-A814-3727FD5BF863}" type="presParOf" srcId="{28102DFD-5914-47DE-A80F-58C721024B80}" destId="{173C0D5B-2D86-456D-A251-8B716EB11AFA}" srcOrd="0" destOrd="0" presId="urn:microsoft.com/office/officeart/2008/layout/AscendingPictureAccentProcess"/>
    <dgm:cxn modelId="{C30CCB99-EF77-45B4-9194-B5273A99809D}" type="presParOf" srcId="{28102DFD-5914-47DE-A80F-58C721024B80}" destId="{8DC00181-D81A-4F72-A6D3-399EA3C15E73}" srcOrd="1" destOrd="0" presId="urn:microsoft.com/office/officeart/2008/layout/AscendingPictureAccentProcess"/>
    <dgm:cxn modelId="{73CEC24E-F315-4D16-8CF2-E2D5E5915613}" type="presParOf" srcId="{28102DFD-5914-47DE-A80F-58C721024B80}" destId="{226876B2-78A7-408C-8E45-1C8F63D543CB}" srcOrd="2" destOrd="0" presId="urn:microsoft.com/office/officeart/2008/layout/AscendingPictureAccentProcess"/>
    <dgm:cxn modelId="{4E729A14-EE08-43CA-A780-9E9B4F260115}" type="presParOf" srcId="{28102DFD-5914-47DE-A80F-58C721024B80}" destId="{23B56457-2346-4EA1-A1AC-1DD61A1D74A4}" srcOrd="3" destOrd="0" presId="urn:microsoft.com/office/officeart/2008/layout/AscendingPictureAccentProcess"/>
    <dgm:cxn modelId="{2FE74EE6-CEA4-4457-8F48-42F001637188}" type="presParOf" srcId="{28102DFD-5914-47DE-A80F-58C721024B80}" destId="{1C728761-B222-436F-8742-41E3FE1663C6}" srcOrd="4" destOrd="0" presId="urn:microsoft.com/office/officeart/2008/layout/AscendingPictureAccentProcess"/>
    <dgm:cxn modelId="{D9F5AB6A-C45A-4E6B-AC44-C220841F2C9B}" type="presParOf" srcId="{28102DFD-5914-47DE-A80F-58C721024B80}" destId="{3D62AC57-7E65-4F55-B2C5-DE2DA495D972}" srcOrd="5" destOrd="0" presId="urn:microsoft.com/office/officeart/2008/layout/AscendingPictureAccentProcess"/>
    <dgm:cxn modelId="{DED0417E-996E-4489-8607-9F0A39D7804D}" type="presParOf" srcId="{28102DFD-5914-47DE-A80F-58C721024B80}" destId="{55818819-EAC3-4B37-A758-623F7E9412F6}" srcOrd="6" destOrd="0" presId="urn:microsoft.com/office/officeart/2008/layout/AscendingPictureAccentProcess"/>
    <dgm:cxn modelId="{E51064D2-961D-4723-BD33-CCE1D10567FD}" type="presParOf" srcId="{28102DFD-5914-47DE-A80F-58C721024B80}" destId="{39E6420D-4C99-4A8E-B833-9FE8E1353E87}" srcOrd="7" destOrd="0" presId="urn:microsoft.com/office/officeart/2008/layout/AscendingPictureAccentProcess"/>
    <dgm:cxn modelId="{B3175A18-F12B-4CA9-A0A7-A3E8BEBA5DB7}" type="presParOf" srcId="{28102DFD-5914-47DE-A80F-58C721024B80}" destId="{B9F44449-A2CF-46FB-A980-E172ECF811A0}" srcOrd="8" destOrd="0" presId="urn:microsoft.com/office/officeart/2008/layout/AscendingPictureAccentProcess"/>
    <dgm:cxn modelId="{B58E116D-1CC7-4514-B52C-326F5A1E603E}" type="presParOf" srcId="{28102DFD-5914-47DE-A80F-58C721024B80}" destId="{E648252E-CAA2-455A-A82D-AC6BB7541290}" srcOrd="9" destOrd="0" presId="urn:microsoft.com/office/officeart/2008/layout/AscendingPictureAccentProcess"/>
    <dgm:cxn modelId="{B11260E7-414C-4D0A-B233-55AC927C9FF3}" type="presParOf" srcId="{28102DFD-5914-47DE-A80F-58C721024B80}" destId="{714104D8-930A-4A1F-B402-2BE77935EFCA}" srcOrd="10" destOrd="0" presId="urn:microsoft.com/office/officeart/2008/layout/AscendingPictureAccentProcess"/>
    <dgm:cxn modelId="{13DF91C8-8626-456E-B97C-AEFA1072DBAE}" type="presParOf" srcId="{28102DFD-5914-47DE-A80F-58C721024B80}" destId="{3F3A5ABE-0386-4878-B907-72E8EB073835}" srcOrd="11" destOrd="0" presId="urn:microsoft.com/office/officeart/2008/layout/AscendingPictureAccentProcess"/>
    <dgm:cxn modelId="{E8C1AA17-E3DD-47E3-9302-93EB5DD55997}" type="presParOf" srcId="{28102DFD-5914-47DE-A80F-58C721024B80}" destId="{66B157D2-617F-4600-81C1-54D22E05BD4D}" srcOrd="12" destOrd="0" presId="urn:microsoft.com/office/officeart/2008/layout/AscendingPictureAccentProcess"/>
    <dgm:cxn modelId="{F5128F9A-0464-4C49-A296-EC5711E71BA0}" type="presParOf" srcId="{28102DFD-5914-47DE-A80F-58C721024B80}" destId="{416A2F15-73F9-46F3-AD47-B996F5DC5F04}" srcOrd="13" destOrd="0" presId="urn:microsoft.com/office/officeart/2008/layout/AscendingPictureAccentProcess"/>
    <dgm:cxn modelId="{FFB31723-83C0-4406-9DB2-540233E41162}" type="presParOf" srcId="{28102DFD-5914-47DE-A80F-58C721024B80}" destId="{DA7AAD41-5E68-49D8-BAB9-31F95DE8BA53}" srcOrd="14" destOrd="0" presId="urn:microsoft.com/office/officeart/2008/layout/AscendingPictureAccentProcess"/>
    <dgm:cxn modelId="{D57329B7-9B9F-4A21-B730-4F34934DEEC3}" type="presParOf" srcId="{28102DFD-5914-47DE-A80F-58C721024B80}" destId="{AFAE8CB1-BD31-4AB5-813F-04CE280D7BC3}" srcOrd="15" destOrd="0" presId="urn:microsoft.com/office/officeart/2008/layout/AscendingPictureAccentProcess"/>
    <dgm:cxn modelId="{3F2B3257-BFBB-4E0E-837F-5FE0B5DFD114}" type="presParOf" srcId="{28102DFD-5914-47DE-A80F-58C721024B80}" destId="{7A566C52-34DA-42C8-B174-71CC7A781691}" srcOrd="16" destOrd="0" presId="urn:microsoft.com/office/officeart/2008/layout/AscendingPictureAccentProcess"/>
    <dgm:cxn modelId="{B16E1F13-D49F-418B-BA9C-C2226DFEFD9C}" type="presParOf" srcId="{7A566C52-34DA-42C8-B174-71CC7A781691}" destId="{1BDDF1A7-8F9A-491D-B616-D31125DA6177}" srcOrd="0" destOrd="0" presId="urn:microsoft.com/office/officeart/2008/layout/AscendingPictureAccentProcess"/>
    <dgm:cxn modelId="{9A6D8294-250A-4D64-877D-FF218F74EC44}" type="presParOf" srcId="{28102DFD-5914-47DE-A80F-58C721024B80}" destId="{25CE29FA-35B5-4976-AE6F-6E275956B89D}" srcOrd="17" destOrd="0" presId="urn:microsoft.com/office/officeart/2008/layout/AscendingPictureAccentProcess"/>
    <dgm:cxn modelId="{C948020D-E7B1-4A7F-A4E8-9C500A9F0510}" type="presParOf" srcId="{28102DFD-5914-47DE-A80F-58C721024B80}" destId="{303E2316-F5E0-4CA7-9B70-76FC5CD2449E}" srcOrd="18" destOrd="0" presId="urn:microsoft.com/office/officeart/2008/layout/AscendingPictureAccentProcess"/>
    <dgm:cxn modelId="{25EF9595-0692-4E39-A15D-7052456C40F9}" type="presParOf" srcId="{303E2316-F5E0-4CA7-9B70-76FC5CD2449E}" destId="{E7155B03-8DE3-4B3E-A115-8567A0C88F58}" srcOrd="0" destOrd="0" presId="urn:microsoft.com/office/officeart/2008/layout/AscendingPictureAccentProcess"/>
    <dgm:cxn modelId="{4D6980C8-43FA-43EF-B343-03F13102499A}" type="presParOf" srcId="{28102DFD-5914-47DE-A80F-58C721024B80}" destId="{4BD86202-302F-4E2F-AFBB-306A3A126EF3}" srcOrd="19" destOrd="0" presId="urn:microsoft.com/office/officeart/2008/layout/AscendingPictureAccentProcess"/>
    <dgm:cxn modelId="{48DB6A97-AE1B-420B-9348-69054C72D213}" type="presParOf" srcId="{28102DFD-5914-47DE-A80F-58C721024B80}" destId="{D7317E7B-4A4D-48AC-8D09-7E398136BB1D}" srcOrd="20" destOrd="0" presId="urn:microsoft.com/office/officeart/2008/layout/AscendingPictureAccentProcess"/>
    <dgm:cxn modelId="{F15F748E-A054-4643-B7E1-BA671EAD432C}" type="presParOf" srcId="{D7317E7B-4A4D-48AC-8D09-7E398136BB1D}" destId="{49CE950B-4F82-48D2-AF26-10C2170F8BB6}" srcOrd="0" destOrd="0" presId="urn:microsoft.com/office/officeart/2008/layout/AscendingPictureAccentProcess"/>
    <dgm:cxn modelId="{871A0A3D-79DF-49FF-B9BA-5C29780E33D0}" type="presParOf" srcId="{28102DFD-5914-47DE-A80F-58C721024B80}" destId="{DF1382B8-D134-46BF-9446-A780E4628B73}" srcOrd="21" destOrd="0" presId="urn:microsoft.com/office/officeart/2008/layout/AscendingPictureAccentProcess"/>
    <dgm:cxn modelId="{BE9E27D2-F856-4580-B53A-859A26280C80}" type="presParOf" srcId="{28102DFD-5914-47DE-A80F-58C721024B80}" destId="{037FC98E-7686-4B85-A2D0-C76880C404EA}" srcOrd="22" destOrd="0" presId="urn:microsoft.com/office/officeart/2008/layout/AscendingPictureAccentProcess"/>
    <dgm:cxn modelId="{C6AE75AE-3D8C-40CC-9B82-38E8E2A192F5}" type="presParOf" srcId="{037FC98E-7686-4B85-A2D0-C76880C404EA}" destId="{BD330E29-DA28-4F5D-921B-C021D1F357B7}" srcOrd="0" destOrd="0" presId="urn:microsoft.com/office/officeart/2008/layout/AscendingPictureAccentProcess"/>
    <dgm:cxn modelId="{495A456A-F099-4F16-BADB-FEAD77F7B93D}" type="presParOf" srcId="{28102DFD-5914-47DE-A80F-58C721024B80}" destId="{D0FCD607-9F49-4A15-929A-8BBA12F40DC1}" srcOrd="23" destOrd="0" presId="urn:microsoft.com/office/officeart/2008/layout/AscendingPictureAccentProcess"/>
    <dgm:cxn modelId="{05108B78-0436-4DE8-8A1D-BA31F8C941D1}" type="presParOf" srcId="{28102DFD-5914-47DE-A80F-58C721024B80}" destId="{09319809-6BB4-43B1-9493-1B2DDCD76FA9}" srcOrd="24" destOrd="0" presId="urn:microsoft.com/office/officeart/2008/layout/AscendingPictureAccentProcess"/>
    <dgm:cxn modelId="{CAFB9541-0CFF-4590-AB31-A7D44DE2DB4A}" type="presParOf" srcId="{09319809-6BB4-43B1-9493-1B2DDCD76FA9}" destId="{6BFFBD56-1663-40C9-A9CA-11AB837289A3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7C3F79-B482-4F96-8A7A-F0235E77890D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3349BC-096D-4C7E-B124-AF28A1A60148}">
      <dgm:prSet phldrT="[Text]"/>
      <dgm:spPr/>
      <dgm:t>
        <a:bodyPr/>
        <a:lstStyle/>
        <a:p>
          <a:r>
            <a:rPr lang="en-US" dirty="0"/>
            <a:t>Create Member</a:t>
          </a:r>
        </a:p>
      </dgm:t>
    </dgm:pt>
    <dgm:pt modelId="{5DB7B958-6F84-40FC-8CE1-EF2E0216EB65}" type="parTrans" cxnId="{BAE622F6-18F1-404B-AE79-154552A8379C}">
      <dgm:prSet/>
      <dgm:spPr/>
      <dgm:t>
        <a:bodyPr/>
        <a:lstStyle/>
        <a:p>
          <a:endParaRPr lang="en-US"/>
        </a:p>
      </dgm:t>
    </dgm:pt>
    <dgm:pt modelId="{39C5919A-041F-4B0A-89B0-F5C6BE020599}" type="sibTrans" cxnId="{BAE622F6-18F1-404B-AE79-154552A8379C}">
      <dgm:prSet/>
      <dgm:spPr/>
      <dgm:t>
        <a:bodyPr/>
        <a:lstStyle/>
        <a:p>
          <a:endParaRPr lang="en-US"/>
        </a:p>
      </dgm:t>
    </dgm:pt>
    <dgm:pt modelId="{1E1DFFAA-29A6-4588-8BDD-A72621DEC373}">
      <dgm:prSet phldrT="[Text]"/>
      <dgm:spPr/>
      <dgm:t>
        <a:bodyPr/>
        <a:lstStyle/>
        <a:p>
          <a:r>
            <a:rPr lang="en-US" dirty="0"/>
            <a:t>Log into Account</a:t>
          </a:r>
        </a:p>
      </dgm:t>
    </dgm:pt>
    <dgm:pt modelId="{0A785BE4-0F66-4E5E-80BC-4A65C3B96E26}" type="parTrans" cxnId="{65C7E5F6-D8BE-4767-9899-C847B159EB91}">
      <dgm:prSet/>
      <dgm:spPr/>
      <dgm:t>
        <a:bodyPr/>
        <a:lstStyle/>
        <a:p>
          <a:endParaRPr lang="en-US"/>
        </a:p>
      </dgm:t>
    </dgm:pt>
    <dgm:pt modelId="{F0AAB2B8-3D34-41F5-ADD1-0DC1017DC549}" type="sibTrans" cxnId="{65C7E5F6-D8BE-4767-9899-C847B159EB91}">
      <dgm:prSet/>
      <dgm:spPr/>
      <dgm:t>
        <a:bodyPr/>
        <a:lstStyle/>
        <a:p>
          <a:endParaRPr lang="en-US"/>
        </a:p>
      </dgm:t>
    </dgm:pt>
    <dgm:pt modelId="{E74BCE92-5867-463B-8D3C-F13DA5CB39C7}">
      <dgm:prSet phldrT="[Text]"/>
      <dgm:spPr/>
      <dgm:t>
        <a:bodyPr/>
        <a:lstStyle/>
        <a:p>
          <a:r>
            <a:rPr lang="en-US" dirty="0"/>
            <a:t>Make a Donation</a:t>
          </a:r>
        </a:p>
      </dgm:t>
    </dgm:pt>
    <dgm:pt modelId="{D0306900-371E-467D-B992-1D6F3038365D}" type="parTrans" cxnId="{16C79AE9-7918-4C54-BDF7-1B9677CC9B60}">
      <dgm:prSet/>
      <dgm:spPr/>
      <dgm:t>
        <a:bodyPr/>
        <a:lstStyle/>
        <a:p>
          <a:endParaRPr lang="en-US"/>
        </a:p>
      </dgm:t>
    </dgm:pt>
    <dgm:pt modelId="{2937F320-CD53-4812-8B7E-79327A428281}" type="sibTrans" cxnId="{16C79AE9-7918-4C54-BDF7-1B9677CC9B60}">
      <dgm:prSet/>
      <dgm:spPr/>
      <dgm:t>
        <a:bodyPr/>
        <a:lstStyle/>
        <a:p>
          <a:endParaRPr lang="en-US"/>
        </a:p>
      </dgm:t>
    </dgm:pt>
    <dgm:pt modelId="{89480DF0-8920-4D52-9404-AA2D4358D1BB}">
      <dgm:prSet phldrT="[Text]"/>
      <dgm:spPr/>
      <dgm:t>
        <a:bodyPr/>
        <a:lstStyle/>
        <a:p>
          <a:r>
            <a:rPr lang="en-US" dirty="0"/>
            <a:t>Send Newsletter</a:t>
          </a:r>
        </a:p>
      </dgm:t>
    </dgm:pt>
    <dgm:pt modelId="{EE2055E5-E1F7-4858-99E8-1A24B20C8601}" type="parTrans" cxnId="{C17FD925-9206-4670-9DBA-990069B7CB89}">
      <dgm:prSet/>
      <dgm:spPr/>
      <dgm:t>
        <a:bodyPr/>
        <a:lstStyle/>
        <a:p>
          <a:endParaRPr lang="en-US"/>
        </a:p>
      </dgm:t>
    </dgm:pt>
    <dgm:pt modelId="{283F3257-B1C1-452F-8C31-05A3D6B6B26D}" type="sibTrans" cxnId="{C17FD925-9206-4670-9DBA-990069B7CB89}">
      <dgm:prSet/>
      <dgm:spPr/>
      <dgm:t>
        <a:bodyPr/>
        <a:lstStyle/>
        <a:p>
          <a:endParaRPr lang="en-US"/>
        </a:p>
      </dgm:t>
    </dgm:pt>
    <dgm:pt modelId="{4156AAEC-8EFF-499C-9D16-44F4CD85C083}">
      <dgm:prSet phldrT="[Text]"/>
      <dgm:spPr/>
      <dgm:t>
        <a:bodyPr/>
        <a:lstStyle/>
        <a:p>
          <a:r>
            <a:rPr lang="en-US" dirty="0"/>
            <a:t>Submit Forms</a:t>
          </a:r>
        </a:p>
      </dgm:t>
    </dgm:pt>
    <dgm:pt modelId="{A790348E-1852-46BF-A19E-933333355A82}" type="parTrans" cxnId="{7C282A30-7D23-4ACA-A91D-E0A8E43D08F7}">
      <dgm:prSet/>
      <dgm:spPr/>
      <dgm:t>
        <a:bodyPr/>
        <a:lstStyle/>
        <a:p>
          <a:endParaRPr lang="en-US"/>
        </a:p>
      </dgm:t>
    </dgm:pt>
    <dgm:pt modelId="{C51C553E-3CE2-4565-951F-162D9647B75D}" type="sibTrans" cxnId="{7C282A30-7D23-4ACA-A91D-E0A8E43D08F7}">
      <dgm:prSet/>
      <dgm:spPr/>
      <dgm:t>
        <a:bodyPr/>
        <a:lstStyle/>
        <a:p>
          <a:endParaRPr lang="en-US"/>
        </a:p>
      </dgm:t>
    </dgm:pt>
    <dgm:pt modelId="{F8FC2676-4D63-4FE8-B764-0540BFF4FEC3}">
      <dgm:prSet phldrT="[Text]"/>
      <dgm:spPr/>
      <dgm:t>
        <a:bodyPr/>
        <a:lstStyle/>
        <a:p>
          <a:r>
            <a:rPr lang="en-US" dirty="0"/>
            <a:t>Process Claim</a:t>
          </a:r>
        </a:p>
      </dgm:t>
    </dgm:pt>
    <dgm:pt modelId="{37D13315-8730-4C7A-8937-1FBA285484CE}" type="parTrans" cxnId="{C738FA80-83CB-4FE1-888B-D950DED9DEB9}">
      <dgm:prSet/>
      <dgm:spPr/>
      <dgm:t>
        <a:bodyPr/>
        <a:lstStyle/>
        <a:p>
          <a:endParaRPr lang="en-US"/>
        </a:p>
      </dgm:t>
    </dgm:pt>
    <dgm:pt modelId="{E81987CB-D678-44DE-A567-74A466DF4D44}" type="sibTrans" cxnId="{C738FA80-83CB-4FE1-888B-D950DED9DEB9}">
      <dgm:prSet/>
      <dgm:spPr/>
      <dgm:t>
        <a:bodyPr/>
        <a:lstStyle/>
        <a:p>
          <a:endParaRPr lang="en-US"/>
        </a:p>
      </dgm:t>
    </dgm:pt>
    <dgm:pt modelId="{7A052160-0667-4510-8A6F-09EEBAC8BA86}">
      <dgm:prSet phldrT="[Text]"/>
      <dgm:spPr/>
      <dgm:t>
        <a:bodyPr/>
        <a:lstStyle/>
        <a:p>
          <a:r>
            <a:rPr lang="en-US" dirty="0"/>
            <a:t>Recover Data</a:t>
          </a:r>
        </a:p>
      </dgm:t>
    </dgm:pt>
    <dgm:pt modelId="{6C0A7BA6-7C7A-4AF5-963F-EAC94067FCDE}" type="parTrans" cxnId="{E20003D9-0F2C-43EF-BB00-5FA42CAA0151}">
      <dgm:prSet/>
      <dgm:spPr/>
      <dgm:t>
        <a:bodyPr/>
        <a:lstStyle/>
        <a:p>
          <a:endParaRPr lang="en-US"/>
        </a:p>
      </dgm:t>
    </dgm:pt>
    <dgm:pt modelId="{C154494C-D267-4117-988F-9EBB454EC5F6}" type="sibTrans" cxnId="{E20003D9-0F2C-43EF-BB00-5FA42CAA0151}">
      <dgm:prSet/>
      <dgm:spPr/>
      <dgm:t>
        <a:bodyPr/>
        <a:lstStyle/>
        <a:p>
          <a:endParaRPr lang="en-US"/>
        </a:p>
      </dgm:t>
    </dgm:pt>
    <dgm:pt modelId="{2E126D30-4E7F-40DB-99B4-93E86BC15D4C}">
      <dgm:prSet phldrT="[Text]"/>
      <dgm:spPr/>
      <dgm:t>
        <a:bodyPr/>
        <a:lstStyle/>
        <a:p>
          <a:r>
            <a:rPr lang="en-US" dirty="0"/>
            <a:t>Backup Data</a:t>
          </a:r>
        </a:p>
      </dgm:t>
    </dgm:pt>
    <dgm:pt modelId="{DE3C0D6D-6260-423A-A5CE-B5960A71085A}" type="parTrans" cxnId="{D86DA330-1CC8-4AEB-93FC-1560ACDF50D0}">
      <dgm:prSet/>
      <dgm:spPr/>
      <dgm:t>
        <a:bodyPr/>
        <a:lstStyle/>
        <a:p>
          <a:endParaRPr lang="en-US"/>
        </a:p>
      </dgm:t>
    </dgm:pt>
    <dgm:pt modelId="{605E3DD0-7DF2-4989-B3B0-ACAE6F4CF809}" type="sibTrans" cxnId="{D86DA330-1CC8-4AEB-93FC-1560ACDF50D0}">
      <dgm:prSet/>
      <dgm:spPr/>
      <dgm:t>
        <a:bodyPr/>
        <a:lstStyle/>
        <a:p>
          <a:endParaRPr lang="en-US"/>
        </a:p>
      </dgm:t>
    </dgm:pt>
    <dgm:pt modelId="{56D1D6AF-67A1-4342-A02F-C8622C78938B}" type="pres">
      <dgm:prSet presAssocID="{E27C3F79-B482-4F96-8A7A-F0235E77890D}" presName="Name0" presStyleCnt="0">
        <dgm:presLayoutVars>
          <dgm:dir/>
          <dgm:resizeHandles val="exact"/>
        </dgm:presLayoutVars>
      </dgm:prSet>
      <dgm:spPr/>
    </dgm:pt>
    <dgm:pt modelId="{ED6256B9-D2F7-47E6-A4D1-B732F9BA0397}" type="pres">
      <dgm:prSet presAssocID="{7A3349BC-096D-4C7E-B124-AF28A1A60148}" presName="compNode" presStyleCnt="0"/>
      <dgm:spPr/>
    </dgm:pt>
    <dgm:pt modelId="{9ACE1F2A-1A16-4BD3-A4C3-401ECF76974E}" type="pres">
      <dgm:prSet presAssocID="{7A3349BC-096D-4C7E-B124-AF28A1A60148}" presName="pictRect" presStyleLbl="node1" presStyleIdx="0" presStyleCnt="8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5AF48A27-3DA8-4D8E-9F93-255E2F7BD754}" type="pres">
      <dgm:prSet presAssocID="{7A3349BC-096D-4C7E-B124-AF28A1A60148}" presName="textRect" presStyleLbl="revTx" presStyleIdx="0" presStyleCnt="8">
        <dgm:presLayoutVars>
          <dgm:bulletEnabled val="1"/>
        </dgm:presLayoutVars>
      </dgm:prSet>
      <dgm:spPr/>
    </dgm:pt>
    <dgm:pt modelId="{9982814A-8062-46BD-8868-55E50F14CCA9}" type="pres">
      <dgm:prSet presAssocID="{39C5919A-041F-4B0A-89B0-F5C6BE020599}" presName="sibTrans" presStyleLbl="sibTrans2D1" presStyleIdx="0" presStyleCnt="0"/>
      <dgm:spPr/>
    </dgm:pt>
    <dgm:pt modelId="{46859693-E2FF-49C7-AE6B-A3FFC0128572}" type="pres">
      <dgm:prSet presAssocID="{1E1DFFAA-29A6-4588-8BDD-A72621DEC373}" presName="compNode" presStyleCnt="0"/>
      <dgm:spPr/>
    </dgm:pt>
    <dgm:pt modelId="{8DDB7F71-7223-41C8-91FE-7EACC9AF1A26}" type="pres">
      <dgm:prSet presAssocID="{1E1DFFAA-29A6-4588-8BDD-A72621DEC373}" presName="pictRect" presStyleLbl="node1" presStyleIdx="1" presStyleCnt="8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6EE8F78D-3272-483D-A800-702F5962135E}" type="pres">
      <dgm:prSet presAssocID="{1E1DFFAA-29A6-4588-8BDD-A72621DEC373}" presName="textRect" presStyleLbl="revTx" presStyleIdx="1" presStyleCnt="8">
        <dgm:presLayoutVars>
          <dgm:bulletEnabled val="1"/>
        </dgm:presLayoutVars>
      </dgm:prSet>
      <dgm:spPr/>
    </dgm:pt>
    <dgm:pt modelId="{DA7C4B0A-8844-4923-ABD4-F652EC614C66}" type="pres">
      <dgm:prSet presAssocID="{F0AAB2B8-3D34-41F5-ADD1-0DC1017DC549}" presName="sibTrans" presStyleLbl="sibTrans2D1" presStyleIdx="0" presStyleCnt="0"/>
      <dgm:spPr/>
    </dgm:pt>
    <dgm:pt modelId="{596418D9-5FAC-4EDA-80D4-5D3D9152B349}" type="pres">
      <dgm:prSet presAssocID="{E74BCE92-5867-463B-8D3C-F13DA5CB39C7}" presName="compNode" presStyleCnt="0"/>
      <dgm:spPr/>
    </dgm:pt>
    <dgm:pt modelId="{2497BFE0-CB2E-464C-B5C4-57ECB1083FEB}" type="pres">
      <dgm:prSet presAssocID="{E74BCE92-5867-463B-8D3C-F13DA5CB39C7}" presName="pictRect" presStyleLbl="node1" presStyleIdx="2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extLst>
        <a:ext uri="{E40237B7-FDA0-4F09-8148-C483321AD2D9}">
          <dgm14:cNvPr xmlns:dgm14="http://schemas.microsoft.com/office/drawing/2010/diagram" id="0" name="" descr="Step2ChooseAmountAndMethodToDonate"/>
        </a:ext>
      </dgm:extLst>
    </dgm:pt>
    <dgm:pt modelId="{D07E1C4E-9686-40F7-87F6-A6928ECBFAE7}" type="pres">
      <dgm:prSet presAssocID="{E74BCE92-5867-463B-8D3C-F13DA5CB39C7}" presName="textRect" presStyleLbl="revTx" presStyleIdx="2" presStyleCnt="8">
        <dgm:presLayoutVars>
          <dgm:bulletEnabled val="1"/>
        </dgm:presLayoutVars>
      </dgm:prSet>
      <dgm:spPr/>
    </dgm:pt>
    <dgm:pt modelId="{54BEAC44-EBE1-49FE-8239-1342E6A5E098}" type="pres">
      <dgm:prSet presAssocID="{2937F320-CD53-4812-8B7E-79327A428281}" presName="sibTrans" presStyleLbl="sibTrans2D1" presStyleIdx="0" presStyleCnt="0"/>
      <dgm:spPr/>
    </dgm:pt>
    <dgm:pt modelId="{9F8E33E3-3DD5-4CC5-92CC-680D1EA2A340}" type="pres">
      <dgm:prSet presAssocID="{89480DF0-8920-4D52-9404-AA2D4358D1BB}" presName="compNode" presStyleCnt="0"/>
      <dgm:spPr/>
    </dgm:pt>
    <dgm:pt modelId="{F3D0800E-0DD4-401D-9E54-4FBD43A5D76F}" type="pres">
      <dgm:prSet presAssocID="{89480DF0-8920-4D52-9404-AA2D4358D1BB}" presName="pictRect" presStyleLbl="node1" presStyleIdx="3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2711314F-1771-4E99-8E32-AA3D32EDA5D9}" type="pres">
      <dgm:prSet presAssocID="{89480DF0-8920-4D52-9404-AA2D4358D1BB}" presName="textRect" presStyleLbl="revTx" presStyleIdx="3" presStyleCnt="8">
        <dgm:presLayoutVars>
          <dgm:bulletEnabled val="1"/>
        </dgm:presLayoutVars>
      </dgm:prSet>
      <dgm:spPr/>
    </dgm:pt>
    <dgm:pt modelId="{E253411B-629F-4488-A2E3-C4D7487544F8}" type="pres">
      <dgm:prSet presAssocID="{283F3257-B1C1-452F-8C31-05A3D6B6B26D}" presName="sibTrans" presStyleLbl="sibTrans2D1" presStyleIdx="0" presStyleCnt="0"/>
      <dgm:spPr/>
    </dgm:pt>
    <dgm:pt modelId="{3ADDE47D-5C98-45F5-9303-ED9246495A26}" type="pres">
      <dgm:prSet presAssocID="{4156AAEC-8EFF-499C-9D16-44F4CD85C083}" presName="compNode" presStyleCnt="0"/>
      <dgm:spPr/>
    </dgm:pt>
    <dgm:pt modelId="{69E0E769-D6A6-4001-B33A-C0F30F3755B2}" type="pres">
      <dgm:prSet presAssocID="{4156AAEC-8EFF-499C-9D16-44F4CD85C083}" presName="pictRect" presStyleLbl="node1" presStyleIdx="4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E36DA794-9519-4FF0-BB44-E20DE04FB1F2}" type="pres">
      <dgm:prSet presAssocID="{4156AAEC-8EFF-499C-9D16-44F4CD85C083}" presName="textRect" presStyleLbl="revTx" presStyleIdx="4" presStyleCnt="8">
        <dgm:presLayoutVars>
          <dgm:bulletEnabled val="1"/>
        </dgm:presLayoutVars>
      </dgm:prSet>
      <dgm:spPr/>
    </dgm:pt>
    <dgm:pt modelId="{757353EE-862C-490D-8B03-4B0E1056DBF2}" type="pres">
      <dgm:prSet presAssocID="{C51C553E-3CE2-4565-951F-162D9647B75D}" presName="sibTrans" presStyleLbl="sibTrans2D1" presStyleIdx="0" presStyleCnt="0"/>
      <dgm:spPr/>
    </dgm:pt>
    <dgm:pt modelId="{058E39F2-E221-4851-9A5F-7E1F8FB05B4C}" type="pres">
      <dgm:prSet presAssocID="{F8FC2676-4D63-4FE8-B764-0540BFF4FEC3}" presName="compNode" presStyleCnt="0"/>
      <dgm:spPr/>
    </dgm:pt>
    <dgm:pt modelId="{A12F7A1A-CED3-49F9-A86A-E72081F12728}" type="pres">
      <dgm:prSet presAssocID="{F8FC2676-4D63-4FE8-B764-0540BFF4FEC3}" presName="pictRect" presStyleLbl="node1" presStyleIdx="5" presStyleCnt="8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</dgm:spPr>
    </dgm:pt>
    <dgm:pt modelId="{06F94911-96B0-4E49-8E4D-ED62358C0F87}" type="pres">
      <dgm:prSet presAssocID="{F8FC2676-4D63-4FE8-B764-0540BFF4FEC3}" presName="textRect" presStyleLbl="revTx" presStyleIdx="5" presStyleCnt="8">
        <dgm:presLayoutVars>
          <dgm:bulletEnabled val="1"/>
        </dgm:presLayoutVars>
      </dgm:prSet>
      <dgm:spPr/>
    </dgm:pt>
    <dgm:pt modelId="{B0C09B9D-0D74-430F-BDC0-4CC694732972}" type="pres">
      <dgm:prSet presAssocID="{E81987CB-D678-44DE-A567-74A466DF4D44}" presName="sibTrans" presStyleLbl="sibTrans2D1" presStyleIdx="0" presStyleCnt="0"/>
      <dgm:spPr/>
    </dgm:pt>
    <dgm:pt modelId="{AA86CD90-0305-46C8-8665-EBA890A9BE97}" type="pres">
      <dgm:prSet presAssocID="{2E126D30-4E7F-40DB-99B4-93E86BC15D4C}" presName="compNode" presStyleCnt="0"/>
      <dgm:spPr/>
    </dgm:pt>
    <dgm:pt modelId="{9AFA61E7-5D86-4C9A-B208-752378C82233}" type="pres">
      <dgm:prSet presAssocID="{2E126D30-4E7F-40DB-99B4-93E86BC15D4C}" presName="pictRect" presStyleLbl="node1" presStyleIdx="6" presStyleCnt="8"/>
      <dgm:spPr>
        <a:blipFill rotWithShape="1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F9A65E9B-AD56-4FBC-911A-E230E6736E70}" type="pres">
      <dgm:prSet presAssocID="{2E126D30-4E7F-40DB-99B4-93E86BC15D4C}" presName="textRect" presStyleLbl="revTx" presStyleIdx="6" presStyleCnt="8">
        <dgm:presLayoutVars>
          <dgm:bulletEnabled val="1"/>
        </dgm:presLayoutVars>
      </dgm:prSet>
      <dgm:spPr/>
    </dgm:pt>
    <dgm:pt modelId="{9E3FC16F-A110-4384-A336-EE59A9089C64}" type="pres">
      <dgm:prSet presAssocID="{605E3DD0-7DF2-4989-B3B0-ACAE6F4CF809}" presName="sibTrans" presStyleLbl="sibTrans2D1" presStyleIdx="0" presStyleCnt="0"/>
      <dgm:spPr/>
    </dgm:pt>
    <dgm:pt modelId="{3DE14809-FC98-4A30-9BFC-02B592CA7F0B}" type="pres">
      <dgm:prSet presAssocID="{7A052160-0667-4510-8A6F-09EEBAC8BA86}" presName="compNode" presStyleCnt="0"/>
      <dgm:spPr/>
    </dgm:pt>
    <dgm:pt modelId="{6240328D-CBE3-4E8C-8630-04E1645F26C9}" type="pres">
      <dgm:prSet presAssocID="{7A052160-0667-4510-8A6F-09EEBAC8BA86}" presName="pictRect" presStyleLbl="node1" presStyleIdx="7" presStyleCnt="8"/>
      <dgm:spPr>
        <a:blipFill rotWithShape="1">
          <a:blip xmlns:r="http://schemas.openxmlformats.org/officeDocument/2006/relationships" r:embed="rId8">
            <a:extLst/>
          </a:blip>
          <a:stretch>
            <a:fillRect/>
          </a:stretch>
        </a:blipFill>
      </dgm:spPr>
    </dgm:pt>
    <dgm:pt modelId="{E981A182-2C58-4769-84D3-EE69D2F03B10}" type="pres">
      <dgm:prSet presAssocID="{7A052160-0667-4510-8A6F-09EEBAC8BA86}" presName="textRect" presStyleLbl="revTx" presStyleIdx="7" presStyleCnt="8">
        <dgm:presLayoutVars>
          <dgm:bulletEnabled val="1"/>
        </dgm:presLayoutVars>
      </dgm:prSet>
      <dgm:spPr/>
    </dgm:pt>
  </dgm:ptLst>
  <dgm:cxnLst>
    <dgm:cxn modelId="{E25E9810-B238-4FAA-81D8-E6F77235F3DE}" type="presOf" srcId="{7A052160-0667-4510-8A6F-09EEBAC8BA86}" destId="{E981A182-2C58-4769-84D3-EE69D2F03B10}" srcOrd="0" destOrd="0" presId="urn:microsoft.com/office/officeart/2005/8/layout/pList1"/>
    <dgm:cxn modelId="{C17FD925-9206-4670-9DBA-990069B7CB89}" srcId="{E27C3F79-B482-4F96-8A7A-F0235E77890D}" destId="{89480DF0-8920-4D52-9404-AA2D4358D1BB}" srcOrd="3" destOrd="0" parTransId="{EE2055E5-E1F7-4858-99E8-1A24B20C8601}" sibTransId="{283F3257-B1C1-452F-8C31-05A3D6B6B26D}"/>
    <dgm:cxn modelId="{D93B602F-37F3-4D41-936F-A6F041F8DADC}" type="presOf" srcId="{2E126D30-4E7F-40DB-99B4-93E86BC15D4C}" destId="{F9A65E9B-AD56-4FBC-911A-E230E6736E70}" srcOrd="0" destOrd="0" presId="urn:microsoft.com/office/officeart/2005/8/layout/pList1"/>
    <dgm:cxn modelId="{7C282A30-7D23-4ACA-A91D-E0A8E43D08F7}" srcId="{E27C3F79-B482-4F96-8A7A-F0235E77890D}" destId="{4156AAEC-8EFF-499C-9D16-44F4CD85C083}" srcOrd="4" destOrd="0" parTransId="{A790348E-1852-46BF-A19E-933333355A82}" sibTransId="{C51C553E-3CE2-4565-951F-162D9647B75D}"/>
    <dgm:cxn modelId="{D86DA330-1CC8-4AEB-93FC-1560ACDF50D0}" srcId="{E27C3F79-B482-4F96-8A7A-F0235E77890D}" destId="{2E126D30-4E7F-40DB-99B4-93E86BC15D4C}" srcOrd="6" destOrd="0" parTransId="{DE3C0D6D-6260-423A-A5CE-B5960A71085A}" sibTransId="{605E3DD0-7DF2-4989-B3B0-ACAE6F4CF809}"/>
    <dgm:cxn modelId="{BDD8655B-B773-417B-B2C8-04CBEB0B710D}" type="presOf" srcId="{283F3257-B1C1-452F-8C31-05A3D6B6B26D}" destId="{E253411B-629F-4488-A2E3-C4D7487544F8}" srcOrd="0" destOrd="0" presId="urn:microsoft.com/office/officeart/2005/8/layout/pList1"/>
    <dgm:cxn modelId="{957AE962-4D83-481A-B8E5-FAC3D9767A78}" type="presOf" srcId="{4156AAEC-8EFF-499C-9D16-44F4CD85C083}" destId="{E36DA794-9519-4FF0-BB44-E20DE04FB1F2}" srcOrd="0" destOrd="0" presId="urn:microsoft.com/office/officeart/2005/8/layout/pList1"/>
    <dgm:cxn modelId="{49E5B263-160D-4D53-AC67-F9C0A78EC086}" type="presOf" srcId="{C51C553E-3CE2-4565-951F-162D9647B75D}" destId="{757353EE-862C-490D-8B03-4B0E1056DBF2}" srcOrd="0" destOrd="0" presId="urn:microsoft.com/office/officeart/2005/8/layout/pList1"/>
    <dgm:cxn modelId="{38C2844B-F5C3-4D25-82DB-BDC26B6FBC14}" type="presOf" srcId="{39C5919A-041F-4B0A-89B0-F5C6BE020599}" destId="{9982814A-8062-46BD-8868-55E50F14CCA9}" srcOrd="0" destOrd="0" presId="urn:microsoft.com/office/officeart/2005/8/layout/pList1"/>
    <dgm:cxn modelId="{2DB84F51-A0B2-4651-BE59-7DEB77161BBA}" type="presOf" srcId="{7A3349BC-096D-4C7E-B124-AF28A1A60148}" destId="{5AF48A27-3DA8-4D8E-9F93-255E2F7BD754}" srcOrd="0" destOrd="0" presId="urn:microsoft.com/office/officeart/2005/8/layout/pList1"/>
    <dgm:cxn modelId="{F6183A74-9941-40D5-B4B2-2AAE93D212FE}" type="presOf" srcId="{89480DF0-8920-4D52-9404-AA2D4358D1BB}" destId="{2711314F-1771-4E99-8E32-AA3D32EDA5D9}" srcOrd="0" destOrd="0" presId="urn:microsoft.com/office/officeart/2005/8/layout/pList1"/>
    <dgm:cxn modelId="{47798158-385B-45CF-94F5-050400D9DA2F}" type="presOf" srcId="{F0AAB2B8-3D34-41F5-ADD1-0DC1017DC549}" destId="{DA7C4B0A-8844-4923-ABD4-F652EC614C66}" srcOrd="0" destOrd="0" presId="urn:microsoft.com/office/officeart/2005/8/layout/pList1"/>
    <dgm:cxn modelId="{C738FA80-83CB-4FE1-888B-D950DED9DEB9}" srcId="{E27C3F79-B482-4F96-8A7A-F0235E77890D}" destId="{F8FC2676-4D63-4FE8-B764-0540BFF4FEC3}" srcOrd="5" destOrd="0" parTransId="{37D13315-8730-4C7A-8937-1FBA285484CE}" sibTransId="{E81987CB-D678-44DE-A567-74A466DF4D44}"/>
    <dgm:cxn modelId="{5BB7FB88-23F8-40D8-A6FD-430501D3A356}" type="presOf" srcId="{E27C3F79-B482-4F96-8A7A-F0235E77890D}" destId="{56D1D6AF-67A1-4342-A02F-C8622C78938B}" srcOrd="0" destOrd="0" presId="urn:microsoft.com/office/officeart/2005/8/layout/pList1"/>
    <dgm:cxn modelId="{8D502C95-CF13-40D7-9A1F-83E38DE9DA4D}" type="presOf" srcId="{1E1DFFAA-29A6-4588-8BDD-A72621DEC373}" destId="{6EE8F78D-3272-483D-A800-702F5962135E}" srcOrd="0" destOrd="0" presId="urn:microsoft.com/office/officeart/2005/8/layout/pList1"/>
    <dgm:cxn modelId="{DD6224B4-5F9E-4321-BAD5-860F3EB84174}" type="presOf" srcId="{E74BCE92-5867-463B-8D3C-F13DA5CB39C7}" destId="{D07E1C4E-9686-40F7-87F6-A6928ECBFAE7}" srcOrd="0" destOrd="0" presId="urn:microsoft.com/office/officeart/2005/8/layout/pList1"/>
    <dgm:cxn modelId="{C987C1C3-7CF8-41EF-82C1-989BF4511889}" type="presOf" srcId="{F8FC2676-4D63-4FE8-B764-0540BFF4FEC3}" destId="{06F94911-96B0-4E49-8E4D-ED62358C0F87}" srcOrd="0" destOrd="0" presId="urn:microsoft.com/office/officeart/2005/8/layout/pList1"/>
    <dgm:cxn modelId="{9B86E0CC-6A59-4D98-9BB0-5C10B76F9B3F}" type="presOf" srcId="{E81987CB-D678-44DE-A567-74A466DF4D44}" destId="{B0C09B9D-0D74-430F-BDC0-4CC694732972}" srcOrd="0" destOrd="0" presId="urn:microsoft.com/office/officeart/2005/8/layout/pList1"/>
    <dgm:cxn modelId="{55C4B6D7-F79C-4FF0-93CC-F488C2212A83}" type="presOf" srcId="{605E3DD0-7DF2-4989-B3B0-ACAE6F4CF809}" destId="{9E3FC16F-A110-4384-A336-EE59A9089C64}" srcOrd="0" destOrd="0" presId="urn:microsoft.com/office/officeart/2005/8/layout/pList1"/>
    <dgm:cxn modelId="{E20003D9-0F2C-43EF-BB00-5FA42CAA0151}" srcId="{E27C3F79-B482-4F96-8A7A-F0235E77890D}" destId="{7A052160-0667-4510-8A6F-09EEBAC8BA86}" srcOrd="7" destOrd="0" parTransId="{6C0A7BA6-7C7A-4AF5-963F-EAC94067FCDE}" sibTransId="{C154494C-D267-4117-988F-9EBB454EC5F6}"/>
    <dgm:cxn modelId="{16C79AE9-7918-4C54-BDF7-1B9677CC9B60}" srcId="{E27C3F79-B482-4F96-8A7A-F0235E77890D}" destId="{E74BCE92-5867-463B-8D3C-F13DA5CB39C7}" srcOrd="2" destOrd="0" parTransId="{D0306900-371E-467D-B992-1D6F3038365D}" sibTransId="{2937F320-CD53-4812-8B7E-79327A428281}"/>
    <dgm:cxn modelId="{BAE622F6-18F1-404B-AE79-154552A8379C}" srcId="{E27C3F79-B482-4F96-8A7A-F0235E77890D}" destId="{7A3349BC-096D-4C7E-B124-AF28A1A60148}" srcOrd="0" destOrd="0" parTransId="{5DB7B958-6F84-40FC-8CE1-EF2E0216EB65}" sibTransId="{39C5919A-041F-4B0A-89B0-F5C6BE020599}"/>
    <dgm:cxn modelId="{65C7E5F6-D8BE-4767-9899-C847B159EB91}" srcId="{E27C3F79-B482-4F96-8A7A-F0235E77890D}" destId="{1E1DFFAA-29A6-4588-8BDD-A72621DEC373}" srcOrd="1" destOrd="0" parTransId="{0A785BE4-0F66-4E5E-80BC-4A65C3B96E26}" sibTransId="{F0AAB2B8-3D34-41F5-ADD1-0DC1017DC549}"/>
    <dgm:cxn modelId="{B595B2F7-1711-4E8B-85B7-50FD9FF604D1}" type="presOf" srcId="{2937F320-CD53-4812-8B7E-79327A428281}" destId="{54BEAC44-EBE1-49FE-8239-1342E6A5E098}" srcOrd="0" destOrd="0" presId="urn:microsoft.com/office/officeart/2005/8/layout/pList1"/>
    <dgm:cxn modelId="{1A8DA99E-215A-45AB-927C-C3C5586A5544}" type="presParOf" srcId="{56D1D6AF-67A1-4342-A02F-C8622C78938B}" destId="{ED6256B9-D2F7-47E6-A4D1-B732F9BA0397}" srcOrd="0" destOrd="0" presId="urn:microsoft.com/office/officeart/2005/8/layout/pList1"/>
    <dgm:cxn modelId="{DF354059-1497-409A-84D1-C9C74D3AE6F8}" type="presParOf" srcId="{ED6256B9-D2F7-47E6-A4D1-B732F9BA0397}" destId="{9ACE1F2A-1A16-4BD3-A4C3-401ECF76974E}" srcOrd="0" destOrd="0" presId="urn:microsoft.com/office/officeart/2005/8/layout/pList1"/>
    <dgm:cxn modelId="{6F0E3CCF-F561-4EB7-829C-8179FACC4F50}" type="presParOf" srcId="{ED6256B9-D2F7-47E6-A4D1-B732F9BA0397}" destId="{5AF48A27-3DA8-4D8E-9F93-255E2F7BD754}" srcOrd="1" destOrd="0" presId="urn:microsoft.com/office/officeart/2005/8/layout/pList1"/>
    <dgm:cxn modelId="{83D0F6B9-4E16-4AD4-A3ED-19B6EB8D8730}" type="presParOf" srcId="{56D1D6AF-67A1-4342-A02F-C8622C78938B}" destId="{9982814A-8062-46BD-8868-55E50F14CCA9}" srcOrd="1" destOrd="0" presId="urn:microsoft.com/office/officeart/2005/8/layout/pList1"/>
    <dgm:cxn modelId="{9952FC97-F69F-48EB-A4F0-8501D2DC3B8C}" type="presParOf" srcId="{56D1D6AF-67A1-4342-A02F-C8622C78938B}" destId="{46859693-E2FF-49C7-AE6B-A3FFC0128572}" srcOrd="2" destOrd="0" presId="urn:microsoft.com/office/officeart/2005/8/layout/pList1"/>
    <dgm:cxn modelId="{FD2240FF-35BD-4740-90BF-4FFF7A42A5F3}" type="presParOf" srcId="{46859693-E2FF-49C7-AE6B-A3FFC0128572}" destId="{8DDB7F71-7223-41C8-91FE-7EACC9AF1A26}" srcOrd="0" destOrd="0" presId="urn:microsoft.com/office/officeart/2005/8/layout/pList1"/>
    <dgm:cxn modelId="{34CC0B55-F939-4EB8-9CBE-91D23B88B367}" type="presParOf" srcId="{46859693-E2FF-49C7-AE6B-A3FFC0128572}" destId="{6EE8F78D-3272-483D-A800-702F5962135E}" srcOrd="1" destOrd="0" presId="urn:microsoft.com/office/officeart/2005/8/layout/pList1"/>
    <dgm:cxn modelId="{D4090DDD-9347-42D9-A648-6078A52481E1}" type="presParOf" srcId="{56D1D6AF-67A1-4342-A02F-C8622C78938B}" destId="{DA7C4B0A-8844-4923-ABD4-F652EC614C66}" srcOrd="3" destOrd="0" presId="urn:microsoft.com/office/officeart/2005/8/layout/pList1"/>
    <dgm:cxn modelId="{088DA260-CB5F-4721-915A-2DB2AD85B382}" type="presParOf" srcId="{56D1D6AF-67A1-4342-A02F-C8622C78938B}" destId="{596418D9-5FAC-4EDA-80D4-5D3D9152B349}" srcOrd="4" destOrd="0" presId="urn:microsoft.com/office/officeart/2005/8/layout/pList1"/>
    <dgm:cxn modelId="{D93CB2CC-A0A1-49FF-B0FE-E4C10724C36B}" type="presParOf" srcId="{596418D9-5FAC-4EDA-80D4-5D3D9152B349}" destId="{2497BFE0-CB2E-464C-B5C4-57ECB1083FEB}" srcOrd="0" destOrd="0" presId="urn:microsoft.com/office/officeart/2005/8/layout/pList1"/>
    <dgm:cxn modelId="{1E4A1F88-EF25-4344-9F4A-7199CDE0BDC7}" type="presParOf" srcId="{596418D9-5FAC-4EDA-80D4-5D3D9152B349}" destId="{D07E1C4E-9686-40F7-87F6-A6928ECBFAE7}" srcOrd="1" destOrd="0" presId="urn:microsoft.com/office/officeart/2005/8/layout/pList1"/>
    <dgm:cxn modelId="{9D719A2E-5923-4A75-A03C-14A1A2720CD8}" type="presParOf" srcId="{56D1D6AF-67A1-4342-A02F-C8622C78938B}" destId="{54BEAC44-EBE1-49FE-8239-1342E6A5E098}" srcOrd="5" destOrd="0" presId="urn:microsoft.com/office/officeart/2005/8/layout/pList1"/>
    <dgm:cxn modelId="{F7FA21F2-0AF0-4154-8619-F67FE8D5C9C8}" type="presParOf" srcId="{56D1D6AF-67A1-4342-A02F-C8622C78938B}" destId="{9F8E33E3-3DD5-4CC5-92CC-680D1EA2A340}" srcOrd="6" destOrd="0" presId="urn:microsoft.com/office/officeart/2005/8/layout/pList1"/>
    <dgm:cxn modelId="{7C848E33-3EC4-4005-BFC6-36990C09AFB4}" type="presParOf" srcId="{9F8E33E3-3DD5-4CC5-92CC-680D1EA2A340}" destId="{F3D0800E-0DD4-401D-9E54-4FBD43A5D76F}" srcOrd="0" destOrd="0" presId="urn:microsoft.com/office/officeart/2005/8/layout/pList1"/>
    <dgm:cxn modelId="{E0BCE1A1-C4FA-4D2C-808C-5272DA694EFB}" type="presParOf" srcId="{9F8E33E3-3DD5-4CC5-92CC-680D1EA2A340}" destId="{2711314F-1771-4E99-8E32-AA3D32EDA5D9}" srcOrd="1" destOrd="0" presId="urn:microsoft.com/office/officeart/2005/8/layout/pList1"/>
    <dgm:cxn modelId="{19AD26E7-3780-4E97-9A84-46C27B2CDD78}" type="presParOf" srcId="{56D1D6AF-67A1-4342-A02F-C8622C78938B}" destId="{E253411B-629F-4488-A2E3-C4D7487544F8}" srcOrd="7" destOrd="0" presId="urn:microsoft.com/office/officeart/2005/8/layout/pList1"/>
    <dgm:cxn modelId="{275DB80E-8BEA-4A31-A654-77C61DB05B36}" type="presParOf" srcId="{56D1D6AF-67A1-4342-A02F-C8622C78938B}" destId="{3ADDE47D-5C98-45F5-9303-ED9246495A26}" srcOrd="8" destOrd="0" presId="urn:microsoft.com/office/officeart/2005/8/layout/pList1"/>
    <dgm:cxn modelId="{B506902E-6673-48AE-9C55-34E5F37160A1}" type="presParOf" srcId="{3ADDE47D-5C98-45F5-9303-ED9246495A26}" destId="{69E0E769-D6A6-4001-B33A-C0F30F3755B2}" srcOrd="0" destOrd="0" presId="urn:microsoft.com/office/officeart/2005/8/layout/pList1"/>
    <dgm:cxn modelId="{959B45D1-3F72-46C4-BEF4-2885FABF08B5}" type="presParOf" srcId="{3ADDE47D-5C98-45F5-9303-ED9246495A26}" destId="{E36DA794-9519-4FF0-BB44-E20DE04FB1F2}" srcOrd="1" destOrd="0" presId="urn:microsoft.com/office/officeart/2005/8/layout/pList1"/>
    <dgm:cxn modelId="{BBDB9D0F-093F-4ED0-A33F-0A310A8F0595}" type="presParOf" srcId="{56D1D6AF-67A1-4342-A02F-C8622C78938B}" destId="{757353EE-862C-490D-8B03-4B0E1056DBF2}" srcOrd="9" destOrd="0" presId="urn:microsoft.com/office/officeart/2005/8/layout/pList1"/>
    <dgm:cxn modelId="{2381A556-2FAD-4397-B1E4-6A4BB8DCA94B}" type="presParOf" srcId="{56D1D6AF-67A1-4342-A02F-C8622C78938B}" destId="{058E39F2-E221-4851-9A5F-7E1F8FB05B4C}" srcOrd="10" destOrd="0" presId="urn:microsoft.com/office/officeart/2005/8/layout/pList1"/>
    <dgm:cxn modelId="{4E16ED18-16AA-4CAC-B559-5A9834B9E966}" type="presParOf" srcId="{058E39F2-E221-4851-9A5F-7E1F8FB05B4C}" destId="{A12F7A1A-CED3-49F9-A86A-E72081F12728}" srcOrd="0" destOrd="0" presId="urn:microsoft.com/office/officeart/2005/8/layout/pList1"/>
    <dgm:cxn modelId="{8A59076B-405C-45B8-BE84-F8D121E8778B}" type="presParOf" srcId="{058E39F2-E221-4851-9A5F-7E1F8FB05B4C}" destId="{06F94911-96B0-4E49-8E4D-ED62358C0F87}" srcOrd="1" destOrd="0" presId="urn:microsoft.com/office/officeart/2005/8/layout/pList1"/>
    <dgm:cxn modelId="{7FFDD5E5-A1BC-40D2-9FF2-DB3329B0FF98}" type="presParOf" srcId="{56D1D6AF-67A1-4342-A02F-C8622C78938B}" destId="{B0C09B9D-0D74-430F-BDC0-4CC694732972}" srcOrd="11" destOrd="0" presId="urn:microsoft.com/office/officeart/2005/8/layout/pList1"/>
    <dgm:cxn modelId="{A4D1CB2D-8B21-4161-B1CA-F52BDCAB2261}" type="presParOf" srcId="{56D1D6AF-67A1-4342-A02F-C8622C78938B}" destId="{AA86CD90-0305-46C8-8665-EBA890A9BE97}" srcOrd="12" destOrd="0" presId="urn:microsoft.com/office/officeart/2005/8/layout/pList1"/>
    <dgm:cxn modelId="{CACBA6E0-09F1-4085-B53B-C2A81E6A16EF}" type="presParOf" srcId="{AA86CD90-0305-46C8-8665-EBA890A9BE97}" destId="{9AFA61E7-5D86-4C9A-B208-752378C82233}" srcOrd="0" destOrd="0" presId="urn:microsoft.com/office/officeart/2005/8/layout/pList1"/>
    <dgm:cxn modelId="{ED68538D-155D-4262-BECE-809C1B90B2BD}" type="presParOf" srcId="{AA86CD90-0305-46C8-8665-EBA890A9BE97}" destId="{F9A65E9B-AD56-4FBC-911A-E230E6736E70}" srcOrd="1" destOrd="0" presId="urn:microsoft.com/office/officeart/2005/8/layout/pList1"/>
    <dgm:cxn modelId="{E7A4BF5D-12B8-4F68-8791-101DB3ED27F1}" type="presParOf" srcId="{56D1D6AF-67A1-4342-A02F-C8622C78938B}" destId="{9E3FC16F-A110-4384-A336-EE59A9089C64}" srcOrd="13" destOrd="0" presId="urn:microsoft.com/office/officeart/2005/8/layout/pList1"/>
    <dgm:cxn modelId="{D21CF7EA-C9EE-45AF-9E9D-A91AD98D2538}" type="presParOf" srcId="{56D1D6AF-67A1-4342-A02F-C8622C78938B}" destId="{3DE14809-FC98-4A30-9BFC-02B592CA7F0B}" srcOrd="14" destOrd="0" presId="urn:microsoft.com/office/officeart/2005/8/layout/pList1"/>
    <dgm:cxn modelId="{870150FF-89D5-4091-80E4-8A124B461112}" type="presParOf" srcId="{3DE14809-FC98-4A30-9BFC-02B592CA7F0B}" destId="{6240328D-CBE3-4E8C-8630-04E1645F26C9}" srcOrd="0" destOrd="0" presId="urn:microsoft.com/office/officeart/2005/8/layout/pList1"/>
    <dgm:cxn modelId="{240A2A9F-581F-4693-A657-55A5BF7B32C8}" type="presParOf" srcId="{3DE14809-FC98-4A30-9BFC-02B592CA7F0B}" destId="{E981A182-2C58-4769-84D3-EE69D2F03B1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A85C9F-FCD6-4993-9528-4311BF84B060}" type="doc">
      <dgm:prSet loTypeId="urn:microsoft.com/office/officeart/2008/layout/AscendingPictureAccent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1508C4-962A-456C-9EFB-7744E7A6850E}">
      <dgm:prSet phldrT="[Text]"/>
      <dgm:spPr/>
      <dgm:t>
        <a:bodyPr/>
        <a:lstStyle/>
        <a:p>
          <a:r>
            <a:rPr lang="en-US" dirty="0"/>
            <a:t>Problem</a:t>
          </a:r>
        </a:p>
      </dgm:t>
    </dgm:pt>
    <dgm:pt modelId="{2228883B-4DCC-4D74-AFD0-B6D0AFC41D97}" type="parTrans" cxnId="{9D92BF6C-C70E-4372-9CE8-102B09C068E5}">
      <dgm:prSet/>
      <dgm:spPr/>
      <dgm:t>
        <a:bodyPr/>
        <a:lstStyle/>
        <a:p>
          <a:endParaRPr lang="en-US"/>
        </a:p>
      </dgm:t>
    </dgm:pt>
    <dgm:pt modelId="{0DD5DE82-B95D-4528-A702-A258F5E2C4C0}" type="sibTrans" cxnId="{9D92BF6C-C70E-4372-9CE8-102B09C068E5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holding pencil and sketching" title="Sample Picture"/>
        </a:ext>
      </dgm:extLst>
    </dgm:pt>
    <dgm:pt modelId="{77BA099B-FABA-4EDB-8759-5E2C45E01008}">
      <dgm:prSet phldrT="[Text]"/>
      <dgm:spPr/>
      <dgm:t>
        <a:bodyPr/>
        <a:lstStyle/>
        <a:p>
          <a:r>
            <a:rPr lang="en-US" dirty="0"/>
            <a:t>Data Dictionary (Tables)</a:t>
          </a:r>
        </a:p>
      </dgm:t>
    </dgm:pt>
    <dgm:pt modelId="{4C46E7D0-91BB-4252-A54B-DE010D9F9F06}" type="parTrans" cxnId="{AC839F40-C05E-41CD-9415-03F68BE022EB}">
      <dgm:prSet/>
      <dgm:spPr/>
      <dgm:t>
        <a:bodyPr/>
        <a:lstStyle/>
        <a:p>
          <a:endParaRPr lang="en-US"/>
        </a:p>
      </dgm:t>
    </dgm:pt>
    <dgm:pt modelId="{EE4C2868-C8D1-438D-84C2-1764E0A268CC}" type="sibTrans" cxnId="{AC839F40-C05E-41CD-9415-03F68BE022EB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plugging cables into computer" title="Sample Picture"/>
        </a:ext>
      </dgm:extLst>
    </dgm:pt>
    <dgm:pt modelId="{FE41D54D-1250-4C9D-AE1C-6ADFB89E3A98}">
      <dgm:prSet phldrT="[Text]"/>
      <dgm:spPr/>
      <dgm:t>
        <a:bodyPr/>
        <a:lstStyle/>
        <a:p>
          <a:r>
            <a:rPr lang="en-US" dirty="0"/>
            <a:t>Prototypes</a:t>
          </a:r>
        </a:p>
      </dgm:t>
    </dgm:pt>
    <dgm:pt modelId="{E407F257-8AE5-49F2-A8D0-34676DBB7188}" type="parTrans" cxnId="{E63875D3-AF8D-481A-AADA-3FF7DCF57D9B}">
      <dgm:prSet/>
      <dgm:spPr/>
      <dgm:t>
        <a:bodyPr/>
        <a:lstStyle/>
        <a:p>
          <a:endParaRPr lang="en-US"/>
        </a:p>
      </dgm:t>
    </dgm:pt>
    <dgm:pt modelId="{58C2F588-1BB4-4D51-A46C-70E04AC3E278}" type="sibTrans" cxnId="{E63875D3-AF8D-481A-AADA-3FF7DCF57D9B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finger pushing power button" title="Sample Picture"/>
        </a:ext>
      </dgm:extLst>
    </dgm:pt>
    <dgm:pt modelId="{2F80060B-2178-4C39-88DE-E22E8C663FD1}">
      <dgm:prSet phldrT="[Text]"/>
      <dgm:spPr/>
      <dgm:t>
        <a:bodyPr/>
        <a:lstStyle/>
        <a:p>
          <a:r>
            <a:rPr lang="en-US" dirty="0"/>
            <a:t>Review</a:t>
          </a:r>
        </a:p>
      </dgm:t>
    </dgm:pt>
    <dgm:pt modelId="{8B1FFC24-0A78-4047-BFB1-2046A9542B6F}" type="parTrans" cxnId="{1D8ECA4B-E737-4CD8-ACFC-DE18A28E6C07}">
      <dgm:prSet/>
      <dgm:spPr/>
      <dgm:t>
        <a:bodyPr/>
        <a:lstStyle/>
        <a:p>
          <a:endParaRPr lang="en-US"/>
        </a:p>
      </dgm:t>
    </dgm:pt>
    <dgm:pt modelId="{24613E54-F040-4D87-9E02-F9F71F79060E}" type="sibTrans" cxnId="{1D8ECA4B-E737-4CD8-ACFC-DE18A28E6C07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holding pen and pointing to data in column chart" title="Sample Picture"/>
        </a:ext>
      </dgm:extLst>
    </dgm:pt>
    <dgm:pt modelId="{C439EFA3-ACE9-4C38-B298-4238E6E66A25}">
      <dgm:prSet phldrT="[Text]"/>
      <dgm:spPr/>
      <dgm:t>
        <a:bodyPr/>
        <a:lstStyle/>
        <a:p>
          <a:r>
            <a:rPr lang="en-US" dirty="0"/>
            <a:t>ERD</a:t>
          </a:r>
        </a:p>
      </dgm:t>
    </dgm:pt>
    <dgm:pt modelId="{4ED2BF27-E356-4271-BA0C-541D11CE4E57}" type="sibTrans" cxnId="{E5C3E95D-1AA4-4834-866B-0747BAC89A42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s holding magnifier and pen" title="Sample Picture"/>
        </a:ext>
      </dgm:extLst>
    </dgm:pt>
    <dgm:pt modelId="{B2A4E454-63C8-4F5E-9A0E-B5946C12C4D5}" type="parTrans" cxnId="{E5C3E95D-1AA4-4834-866B-0747BAC89A42}">
      <dgm:prSet/>
      <dgm:spPr/>
      <dgm:t>
        <a:bodyPr/>
        <a:lstStyle/>
        <a:p>
          <a:endParaRPr lang="en-US"/>
        </a:p>
      </dgm:t>
    </dgm:pt>
    <dgm:pt modelId="{28102DFD-5914-47DE-A80F-58C721024B80}" type="pres">
      <dgm:prSet presAssocID="{0FA85C9F-FCD6-4993-9528-4311BF84B060}" presName="Name0" presStyleCnt="0">
        <dgm:presLayoutVars>
          <dgm:chMax val="7"/>
          <dgm:chPref val="7"/>
          <dgm:dir/>
        </dgm:presLayoutVars>
      </dgm:prSet>
      <dgm:spPr/>
    </dgm:pt>
    <dgm:pt modelId="{173C0D5B-2D86-456D-A251-8B716EB11AFA}" type="pres">
      <dgm:prSet presAssocID="{0FA85C9F-FCD6-4993-9528-4311BF84B060}" presName="dot1" presStyleLbl="alignNode1" presStyleIdx="0" presStyleCnt="15"/>
      <dgm:spPr/>
    </dgm:pt>
    <dgm:pt modelId="{8DC00181-D81A-4F72-A6D3-399EA3C15E73}" type="pres">
      <dgm:prSet presAssocID="{0FA85C9F-FCD6-4993-9528-4311BF84B060}" presName="dot2" presStyleLbl="alignNode1" presStyleIdx="1" presStyleCnt="15"/>
      <dgm:spPr/>
    </dgm:pt>
    <dgm:pt modelId="{226876B2-78A7-408C-8E45-1C8F63D543CB}" type="pres">
      <dgm:prSet presAssocID="{0FA85C9F-FCD6-4993-9528-4311BF84B060}" presName="dot3" presStyleLbl="alignNode1" presStyleIdx="2" presStyleCnt="15"/>
      <dgm:spPr/>
    </dgm:pt>
    <dgm:pt modelId="{23B56457-2346-4EA1-A1AC-1DD61A1D74A4}" type="pres">
      <dgm:prSet presAssocID="{0FA85C9F-FCD6-4993-9528-4311BF84B060}" presName="dot4" presStyleLbl="alignNode1" presStyleIdx="3" presStyleCnt="15"/>
      <dgm:spPr/>
    </dgm:pt>
    <dgm:pt modelId="{1C728761-B222-436F-8742-41E3FE1663C6}" type="pres">
      <dgm:prSet presAssocID="{0FA85C9F-FCD6-4993-9528-4311BF84B060}" presName="dot5" presStyleLbl="alignNode1" presStyleIdx="4" presStyleCnt="15"/>
      <dgm:spPr/>
    </dgm:pt>
    <dgm:pt modelId="{3D62AC57-7E65-4F55-B2C5-DE2DA495D972}" type="pres">
      <dgm:prSet presAssocID="{0FA85C9F-FCD6-4993-9528-4311BF84B060}" presName="dot6" presStyleLbl="alignNode1" presStyleIdx="5" presStyleCnt="15"/>
      <dgm:spPr/>
    </dgm:pt>
    <dgm:pt modelId="{55818819-EAC3-4B37-A758-623F7E9412F6}" type="pres">
      <dgm:prSet presAssocID="{0FA85C9F-FCD6-4993-9528-4311BF84B060}" presName="dot7" presStyleLbl="alignNode1" presStyleIdx="6" presStyleCnt="15"/>
      <dgm:spPr/>
    </dgm:pt>
    <dgm:pt modelId="{39E6420D-4C99-4A8E-B833-9FE8E1353E87}" type="pres">
      <dgm:prSet presAssocID="{0FA85C9F-FCD6-4993-9528-4311BF84B060}" presName="dot8" presStyleLbl="alignNode1" presStyleIdx="7" presStyleCnt="15"/>
      <dgm:spPr/>
    </dgm:pt>
    <dgm:pt modelId="{B9F44449-A2CF-46FB-A980-E172ECF811A0}" type="pres">
      <dgm:prSet presAssocID="{0FA85C9F-FCD6-4993-9528-4311BF84B060}" presName="dotArrow1" presStyleLbl="alignNode1" presStyleIdx="8" presStyleCnt="15"/>
      <dgm:spPr/>
    </dgm:pt>
    <dgm:pt modelId="{E648252E-CAA2-455A-A82D-AC6BB7541290}" type="pres">
      <dgm:prSet presAssocID="{0FA85C9F-FCD6-4993-9528-4311BF84B060}" presName="dotArrow2" presStyleLbl="alignNode1" presStyleIdx="9" presStyleCnt="15"/>
      <dgm:spPr/>
    </dgm:pt>
    <dgm:pt modelId="{714104D8-930A-4A1F-B402-2BE77935EFCA}" type="pres">
      <dgm:prSet presAssocID="{0FA85C9F-FCD6-4993-9528-4311BF84B060}" presName="dotArrow3" presStyleLbl="alignNode1" presStyleIdx="10" presStyleCnt="15"/>
      <dgm:spPr/>
    </dgm:pt>
    <dgm:pt modelId="{3F3A5ABE-0386-4878-B907-72E8EB073835}" type="pres">
      <dgm:prSet presAssocID="{0FA85C9F-FCD6-4993-9528-4311BF84B060}" presName="dotArrow4" presStyleLbl="alignNode1" presStyleIdx="11" presStyleCnt="15"/>
      <dgm:spPr/>
    </dgm:pt>
    <dgm:pt modelId="{66B157D2-617F-4600-81C1-54D22E05BD4D}" type="pres">
      <dgm:prSet presAssocID="{0FA85C9F-FCD6-4993-9528-4311BF84B060}" presName="dotArrow5" presStyleLbl="alignNode1" presStyleIdx="12" presStyleCnt="15"/>
      <dgm:spPr/>
    </dgm:pt>
    <dgm:pt modelId="{416A2F15-73F9-46F3-AD47-B996F5DC5F04}" type="pres">
      <dgm:prSet presAssocID="{0FA85C9F-FCD6-4993-9528-4311BF84B060}" presName="dotArrow6" presStyleLbl="alignNode1" presStyleIdx="13" presStyleCnt="15"/>
      <dgm:spPr/>
    </dgm:pt>
    <dgm:pt modelId="{DA7AAD41-5E68-49D8-BAB9-31F95DE8BA53}" type="pres">
      <dgm:prSet presAssocID="{0FA85C9F-FCD6-4993-9528-4311BF84B060}" presName="dotArrow7" presStyleLbl="alignNode1" presStyleIdx="14" presStyleCnt="15"/>
      <dgm:spPr/>
    </dgm:pt>
    <dgm:pt modelId="{AFAE8CB1-BD31-4AB5-813F-04CE280D7BC3}" type="pres">
      <dgm:prSet presAssocID="{AB1508C4-962A-456C-9EFB-7744E7A6850E}" presName="parTx1" presStyleLbl="node1" presStyleIdx="0" presStyleCnt="5" custLinFactNeighborX="-2442"/>
      <dgm:spPr/>
    </dgm:pt>
    <dgm:pt modelId="{7A566C52-34DA-42C8-B174-71CC7A781691}" type="pres">
      <dgm:prSet presAssocID="{0DD5DE82-B95D-4528-A702-A258F5E2C4C0}" presName="picture1" presStyleCnt="0"/>
      <dgm:spPr/>
    </dgm:pt>
    <dgm:pt modelId="{1BDDF1A7-8F9A-491D-B616-D31125DA6177}" type="pres">
      <dgm:prSet presAssocID="{0DD5DE82-B95D-4528-A702-A258F5E2C4C0}" presName="imageRepeatNode" presStyleLbl="fgImgPlace1" presStyleIdx="0" presStyleCnt="5"/>
      <dgm:spPr/>
    </dgm:pt>
    <dgm:pt modelId="{25CE29FA-35B5-4976-AE6F-6E275956B89D}" type="pres">
      <dgm:prSet presAssocID="{C439EFA3-ACE9-4C38-B298-4238E6E66A25}" presName="parTx2" presStyleLbl="node1" presStyleIdx="1" presStyleCnt="5"/>
      <dgm:spPr/>
    </dgm:pt>
    <dgm:pt modelId="{303E2316-F5E0-4CA7-9B70-76FC5CD2449E}" type="pres">
      <dgm:prSet presAssocID="{4ED2BF27-E356-4271-BA0C-541D11CE4E57}" presName="picture2" presStyleCnt="0"/>
      <dgm:spPr/>
    </dgm:pt>
    <dgm:pt modelId="{E7155B03-8DE3-4B3E-A115-8567A0C88F58}" type="pres">
      <dgm:prSet presAssocID="{4ED2BF27-E356-4271-BA0C-541D11CE4E57}" presName="imageRepeatNode" presStyleLbl="fgImgPlace1" presStyleIdx="1" presStyleCnt="5"/>
      <dgm:spPr/>
    </dgm:pt>
    <dgm:pt modelId="{4BD86202-302F-4E2F-AFBB-306A3A126EF3}" type="pres">
      <dgm:prSet presAssocID="{77BA099B-FABA-4EDB-8759-5E2C45E01008}" presName="parTx3" presStyleLbl="node1" presStyleIdx="2" presStyleCnt="5"/>
      <dgm:spPr/>
    </dgm:pt>
    <dgm:pt modelId="{D7317E7B-4A4D-48AC-8D09-7E398136BB1D}" type="pres">
      <dgm:prSet presAssocID="{EE4C2868-C8D1-438D-84C2-1764E0A268CC}" presName="picture3" presStyleCnt="0"/>
      <dgm:spPr/>
    </dgm:pt>
    <dgm:pt modelId="{49CE950B-4F82-48D2-AF26-10C2170F8BB6}" type="pres">
      <dgm:prSet presAssocID="{EE4C2868-C8D1-438D-84C2-1764E0A268CC}" presName="imageRepeatNode" presStyleLbl="fgImgPlace1" presStyleIdx="2" presStyleCnt="5"/>
      <dgm:spPr/>
    </dgm:pt>
    <dgm:pt modelId="{DF1382B8-D134-46BF-9446-A780E4628B73}" type="pres">
      <dgm:prSet presAssocID="{FE41D54D-1250-4C9D-AE1C-6ADFB89E3A98}" presName="parTx4" presStyleLbl="node1" presStyleIdx="3" presStyleCnt="5"/>
      <dgm:spPr/>
    </dgm:pt>
    <dgm:pt modelId="{037FC98E-7686-4B85-A2D0-C76880C404EA}" type="pres">
      <dgm:prSet presAssocID="{58C2F588-1BB4-4D51-A46C-70E04AC3E278}" presName="picture4" presStyleCnt="0"/>
      <dgm:spPr/>
    </dgm:pt>
    <dgm:pt modelId="{BD330E29-DA28-4F5D-921B-C021D1F357B7}" type="pres">
      <dgm:prSet presAssocID="{58C2F588-1BB4-4D51-A46C-70E04AC3E278}" presName="imageRepeatNode" presStyleLbl="fgImgPlace1" presStyleIdx="3" presStyleCnt="5"/>
      <dgm:spPr/>
    </dgm:pt>
    <dgm:pt modelId="{D0FCD607-9F49-4A15-929A-8BBA12F40DC1}" type="pres">
      <dgm:prSet presAssocID="{2F80060B-2178-4C39-88DE-E22E8C663FD1}" presName="parTx5" presStyleLbl="node1" presStyleIdx="4" presStyleCnt="5"/>
      <dgm:spPr/>
    </dgm:pt>
    <dgm:pt modelId="{09319809-6BB4-43B1-9493-1B2DDCD76FA9}" type="pres">
      <dgm:prSet presAssocID="{24613E54-F040-4D87-9E02-F9F71F79060E}" presName="picture5" presStyleCnt="0"/>
      <dgm:spPr/>
    </dgm:pt>
    <dgm:pt modelId="{6BFFBD56-1663-40C9-A9CA-11AB837289A3}" type="pres">
      <dgm:prSet presAssocID="{24613E54-F040-4D87-9E02-F9F71F79060E}" presName="imageRepeatNode" presStyleLbl="fgImgPlace1" presStyleIdx="4" presStyleCnt="5"/>
      <dgm:spPr/>
    </dgm:pt>
  </dgm:ptLst>
  <dgm:cxnLst>
    <dgm:cxn modelId="{B6434206-A07E-47C0-B230-DE5AF9EEF34B}" type="presOf" srcId="{0FA85C9F-FCD6-4993-9528-4311BF84B060}" destId="{28102DFD-5914-47DE-A80F-58C721024B80}" srcOrd="0" destOrd="0" presId="urn:microsoft.com/office/officeart/2008/layout/AscendingPictureAccentProcess"/>
    <dgm:cxn modelId="{76F4F52E-F611-450B-B526-B86A2801652D}" type="presOf" srcId="{58C2F588-1BB4-4D51-A46C-70E04AC3E278}" destId="{BD330E29-DA28-4F5D-921B-C021D1F357B7}" srcOrd="0" destOrd="0" presId="urn:microsoft.com/office/officeart/2008/layout/AscendingPictureAccentProcess"/>
    <dgm:cxn modelId="{AC839F40-C05E-41CD-9415-03F68BE022EB}" srcId="{0FA85C9F-FCD6-4993-9528-4311BF84B060}" destId="{77BA099B-FABA-4EDB-8759-5E2C45E01008}" srcOrd="2" destOrd="0" parTransId="{4C46E7D0-91BB-4252-A54B-DE010D9F9F06}" sibTransId="{EE4C2868-C8D1-438D-84C2-1764E0A268CC}"/>
    <dgm:cxn modelId="{E5C3E95D-1AA4-4834-866B-0747BAC89A42}" srcId="{0FA85C9F-FCD6-4993-9528-4311BF84B060}" destId="{C439EFA3-ACE9-4C38-B298-4238E6E66A25}" srcOrd="1" destOrd="0" parTransId="{B2A4E454-63C8-4F5E-9A0E-B5946C12C4D5}" sibTransId="{4ED2BF27-E356-4271-BA0C-541D11CE4E57}"/>
    <dgm:cxn modelId="{7C2FF761-9D01-4276-B5B0-05B2CFFCC3D5}" type="presOf" srcId="{AB1508C4-962A-456C-9EFB-7744E7A6850E}" destId="{AFAE8CB1-BD31-4AB5-813F-04CE280D7BC3}" srcOrd="0" destOrd="0" presId="urn:microsoft.com/office/officeart/2008/layout/AscendingPictureAccentProcess"/>
    <dgm:cxn modelId="{1D8ECA4B-E737-4CD8-ACFC-DE18A28E6C07}" srcId="{0FA85C9F-FCD6-4993-9528-4311BF84B060}" destId="{2F80060B-2178-4C39-88DE-E22E8C663FD1}" srcOrd="4" destOrd="0" parTransId="{8B1FFC24-0A78-4047-BFB1-2046A9542B6F}" sibTransId="{24613E54-F040-4D87-9E02-F9F71F79060E}"/>
    <dgm:cxn modelId="{9D92BF6C-C70E-4372-9CE8-102B09C068E5}" srcId="{0FA85C9F-FCD6-4993-9528-4311BF84B060}" destId="{AB1508C4-962A-456C-9EFB-7744E7A6850E}" srcOrd="0" destOrd="0" parTransId="{2228883B-4DCC-4D74-AFD0-B6D0AFC41D97}" sibTransId="{0DD5DE82-B95D-4528-A702-A258F5E2C4C0}"/>
    <dgm:cxn modelId="{C941F752-7F3F-4CB3-8A6A-C22D208524AB}" type="presOf" srcId="{4ED2BF27-E356-4271-BA0C-541D11CE4E57}" destId="{E7155B03-8DE3-4B3E-A115-8567A0C88F58}" srcOrd="0" destOrd="0" presId="urn:microsoft.com/office/officeart/2008/layout/AscendingPictureAccentProcess"/>
    <dgm:cxn modelId="{B6B31576-6BBC-47A5-B5F3-4E759973B821}" type="presOf" srcId="{77BA099B-FABA-4EDB-8759-5E2C45E01008}" destId="{4BD86202-302F-4E2F-AFBB-306A3A126EF3}" srcOrd="0" destOrd="0" presId="urn:microsoft.com/office/officeart/2008/layout/AscendingPictureAccentProcess"/>
    <dgm:cxn modelId="{E06F847A-1C53-4A8A-992C-DBEEC90816A8}" type="presOf" srcId="{FE41D54D-1250-4C9D-AE1C-6ADFB89E3A98}" destId="{DF1382B8-D134-46BF-9446-A780E4628B73}" srcOrd="0" destOrd="0" presId="urn:microsoft.com/office/officeart/2008/layout/AscendingPictureAccentProcess"/>
    <dgm:cxn modelId="{49BDB67C-CB21-4DFA-80E2-C8210C044E82}" type="presOf" srcId="{2F80060B-2178-4C39-88DE-E22E8C663FD1}" destId="{D0FCD607-9F49-4A15-929A-8BBA12F40DC1}" srcOrd="0" destOrd="0" presId="urn:microsoft.com/office/officeart/2008/layout/AscendingPictureAccentProcess"/>
    <dgm:cxn modelId="{5B5791B9-618E-47A8-B1CB-90CCF5A5953E}" type="presOf" srcId="{EE4C2868-C8D1-438D-84C2-1764E0A268CC}" destId="{49CE950B-4F82-48D2-AF26-10C2170F8BB6}" srcOrd="0" destOrd="0" presId="urn:microsoft.com/office/officeart/2008/layout/AscendingPictureAccentProcess"/>
    <dgm:cxn modelId="{3A8E0CC9-D57C-4649-9199-A74CE8F4A574}" type="presOf" srcId="{C439EFA3-ACE9-4C38-B298-4238E6E66A25}" destId="{25CE29FA-35B5-4976-AE6F-6E275956B89D}" srcOrd="0" destOrd="0" presId="urn:microsoft.com/office/officeart/2008/layout/AscendingPictureAccentProcess"/>
    <dgm:cxn modelId="{E63875D3-AF8D-481A-AADA-3FF7DCF57D9B}" srcId="{0FA85C9F-FCD6-4993-9528-4311BF84B060}" destId="{FE41D54D-1250-4C9D-AE1C-6ADFB89E3A98}" srcOrd="3" destOrd="0" parTransId="{E407F257-8AE5-49F2-A8D0-34676DBB7188}" sibTransId="{58C2F588-1BB4-4D51-A46C-70E04AC3E278}"/>
    <dgm:cxn modelId="{1301C7D6-FCEF-4846-8152-1D73F17BE67A}" type="presOf" srcId="{0DD5DE82-B95D-4528-A702-A258F5E2C4C0}" destId="{1BDDF1A7-8F9A-491D-B616-D31125DA6177}" srcOrd="0" destOrd="0" presId="urn:microsoft.com/office/officeart/2008/layout/AscendingPictureAccentProcess"/>
    <dgm:cxn modelId="{7A416DE9-C334-4B41-BB1A-3EAA7991CA13}" type="presOf" srcId="{24613E54-F040-4D87-9E02-F9F71F79060E}" destId="{6BFFBD56-1663-40C9-A9CA-11AB837289A3}" srcOrd="0" destOrd="0" presId="urn:microsoft.com/office/officeart/2008/layout/AscendingPictureAccentProcess"/>
    <dgm:cxn modelId="{D7FA986C-C593-45AF-A814-3727FD5BF863}" type="presParOf" srcId="{28102DFD-5914-47DE-A80F-58C721024B80}" destId="{173C0D5B-2D86-456D-A251-8B716EB11AFA}" srcOrd="0" destOrd="0" presId="urn:microsoft.com/office/officeart/2008/layout/AscendingPictureAccentProcess"/>
    <dgm:cxn modelId="{C30CCB99-EF77-45B4-9194-B5273A99809D}" type="presParOf" srcId="{28102DFD-5914-47DE-A80F-58C721024B80}" destId="{8DC00181-D81A-4F72-A6D3-399EA3C15E73}" srcOrd="1" destOrd="0" presId="urn:microsoft.com/office/officeart/2008/layout/AscendingPictureAccentProcess"/>
    <dgm:cxn modelId="{73CEC24E-F315-4D16-8CF2-E2D5E5915613}" type="presParOf" srcId="{28102DFD-5914-47DE-A80F-58C721024B80}" destId="{226876B2-78A7-408C-8E45-1C8F63D543CB}" srcOrd="2" destOrd="0" presId="urn:microsoft.com/office/officeart/2008/layout/AscendingPictureAccentProcess"/>
    <dgm:cxn modelId="{4E729A14-EE08-43CA-A780-9E9B4F260115}" type="presParOf" srcId="{28102DFD-5914-47DE-A80F-58C721024B80}" destId="{23B56457-2346-4EA1-A1AC-1DD61A1D74A4}" srcOrd="3" destOrd="0" presId="urn:microsoft.com/office/officeart/2008/layout/AscendingPictureAccentProcess"/>
    <dgm:cxn modelId="{2FE74EE6-CEA4-4457-8F48-42F001637188}" type="presParOf" srcId="{28102DFD-5914-47DE-A80F-58C721024B80}" destId="{1C728761-B222-436F-8742-41E3FE1663C6}" srcOrd="4" destOrd="0" presId="urn:microsoft.com/office/officeart/2008/layout/AscendingPictureAccentProcess"/>
    <dgm:cxn modelId="{D9F5AB6A-C45A-4E6B-AC44-C220841F2C9B}" type="presParOf" srcId="{28102DFD-5914-47DE-A80F-58C721024B80}" destId="{3D62AC57-7E65-4F55-B2C5-DE2DA495D972}" srcOrd="5" destOrd="0" presId="urn:microsoft.com/office/officeart/2008/layout/AscendingPictureAccentProcess"/>
    <dgm:cxn modelId="{DED0417E-996E-4489-8607-9F0A39D7804D}" type="presParOf" srcId="{28102DFD-5914-47DE-A80F-58C721024B80}" destId="{55818819-EAC3-4B37-A758-623F7E9412F6}" srcOrd="6" destOrd="0" presId="urn:microsoft.com/office/officeart/2008/layout/AscendingPictureAccentProcess"/>
    <dgm:cxn modelId="{E51064D2-961D-4723-BD33-CCE1D10567FD}" type="presParOf" srcId="{28102DFD-5914-47DE-A80F-58C721024B80}" destId="{39E6420D-4C99-4A8E-B833-9FE8E1353E87}" srcOrd="7" destOrd="0" presId="urn:microsoft.com/office/officeart/2008/layout/AscendingPictureAccentProcess"/>
    <dgm:cxn modelId="{B3175A18-F12B-4CA9-A0A7-A3E8BEBA5DB7}" type="presParOf" srcId="{28102DFD-5914-47DE-A80F-58C721024B80}" destId="{B9F44449-A2CF-46FB-A980-E172ECF811A0}" srcOrd="8" destOrd="0" presId="urn:microsoft.com/office/officeart/2008/layout/AscendingPictureAccentProcess"/>
    <dgm:cxn modelId="{B58E116D-1CC7-4514-B52C-326F5A1E603E}" type="presParOf" srcId="{28102DFD-5914-47DE-A80F-58C721024B80}" destId="{E648252E-CAA2-455A-A82D-AC6BB7541290}" srcOrd="9" destOrd="0" presId="urn:microsoft.com/office/officeart/2008/layout/AscendingPictureAccentProcess"/>
    <dgm:cxn modelId="{B11260E7-414C-4D0A-B233-55AC927C9FF3}" type="presParOf" srcId="{28102DFD-5914-47DE-A80F-58C721024B80}" destId="{714104D8-930A-4A1F-B402-2BE77935EFCA}" srcOrd="10" destOrd="0" presId="urn:microsoft.com/office/officeart/2008/layout/AscendingPictureAccentProcess"/>
    <dgm:cxn modelId="{13DF91C8-8626-456E-B97C-AEFA1072DBAE}" type="presParOf" srcId="{28102DFD-5914-47DE-A80F-58C721024B80}" destId="{3F3A5ABE-0386-4878-B907-72E8EB073835}" srcOrd="11" destOrd="0" presId="urn:microsoft.com/office/officeart/2008/layout/AscendingPictureAccentProcess"/>
    <dgm:cxn modelId="{E8C1AA17-E3DD-47E3-9302-93EB5DD55997}" type="presParOf" srcId="{28102DFD-5914-47DE-A80F-58C721024B80}" destId="{66B157D2-617F-4600-81C1-54D22E05BD4D}" srcOrd="12" destOrd="0" presId="urn:microsoft.com/office/officeart/2008/layout/AscendingPictureAccentProcess"/>
    <dgm:cxn modelId="{F5128F9A-0464-4C49-A296-EC5711E71BA0}" type="presParOf" srcId="{28102DFD-5914-47DE-A80F-58C721024B80}" destId="{416A2F15-73F9-46F3-AD47-B996F5DC5F04}" srcOrd="13" destOrd="0" presId="urn:microsoft.com/office/officeart/2008/layout/AscendingPictureAccentProcess"/>
    <dgm:cxn modelId="{FFB31723-83C0-4406-9DB2-540233E41162}" type="presParOf" srcId="{28102DFD-5914-47DE-A80F-58C721024B80}" destId="{DA7AAD41-5E68-49D8-BAB9-31F95DE8BA53}" srcOrd="14" destOrd="0" presId="urn:microsoft.com/office/officeart/2008/layout/AscendingPictureAccentProcess"/>
    <dgm:cxn modelId="{D57329B7-9B9F-4A21-B730-4F34934DEEC3}" type="presParOf" srcId="{28102DFD-5914-47DE-A80F-58C721024B80}" destId="{AFAE8CB1-BD31-4AB5-813F-04CE280D7BC3}" srcOrd="15" destOrd="0" presId="urn:microsoft.com/office/officeart/2008/layout/AscendingPictureAccentProcess"/>
    <dgm:cxn modelId="{3F2B3257-BFBB-4E0E-837F-5FE0B5DFD114}" type="presParOf" srcId="{28102DFD-5914-47DE-A80F-58C721024B80}" destId="{7A566C52-34DA-42C8-B174-71CC7A781691}" srcOrd="16" destOrd="0" presId="urn:microsoft.com/office/officeart/2008/layout/AscendingPictureAccentProcess"/>
    <dgm:cxn modelId="{B16E1F13-D49F-418B-BA9C-C2226DFEFD9C}" type="presParOf" srcId="{7A566C52-34DA-42C8-B174-71CC7A781691}" destId="{1BDDF1A7-8F9A-491D-B616-D31125DA6177}" srcOrd="0" destOrd="0" presId="urn:microsoft.com/office/officeart/2008/layout/AscendingPictureAccentProcess"/>
    <dgm:cxn modelId="{9A6D8294-250A-4D64-877D-FF218F74EC44}" type="presParOf" srcId="{28102DFD-5914-47DE-A80F-58C721024B80}" destId="{25CE29FA-35B5-4976-AE6F-6E275956B89D}" srcOrd="17" destOrd="0" presId="urn:microsoft.com/office/officeart/2008/layout/AscendingPictureAccentProcess"/>
    <dgm:cxn modelId="{C948020D-E7B1-4A7F-A4E8-9C500A9F0510}" type="presParOf" srcId="{28102DFD-5914-47DE-A80F-58C721024B80}" destId="{303E2316-F5E0-4CA7-9B70-76FC5CD2449E}" srcOrd="18" destOrd="0" presId="urn:microsoft.com/office/officeart/2008/layout/AscendingPictureAccentProcess"/>
    <dgm:cxn modelId="{25EF9595-0692-4E39-A15D-7052456C40F9}" type="presParOf" srcId="{303E2316-F5E0-4CA7-9B70-76FC5CD2449E}" destId="{E7155B03-8DE3-4B3E-A115-8567A0C88F58}" srcOrd="0" destOrd="0" presId="urn:microsoft.com/office/officeart/2008/layout/AscendingPictureAccentProcess"/>
    <dgm:cxn modelId="{4D6980C8-43FA-43EF-B343-03F13102499A}" type="presParOf" srcId="{28102DFD-5914-47DE-A80F-58C721024B80}" destId="{4BD86202-302F-4E2F-AFBB-306A3A126EF3}" srcOrd="19" destOrd="0" presId="urn:microsoft.com/office/officeart/2008/layout/AscendingPictureAccentProcess"/>
    <dgm:cxn modelId="{48DB6A97-AE1B-420B-9348-69054C72D213}" type="presParOf" srcId="{28102DFD-5914-47DE-A80F-58C721024B80}" destId="{D7317E7B-4A4D-48AC-8D09-7E398136BB1D}" srcOrd="20" destOrd="0" presId="urn:microsoft.com/office/officeart/2008/layout/AscendingPictureAccentProcess"/>
    <dgm:cxn modelId="{F15F748E-A054-4643-B7E1-BA671EAD432C}" type="presParOf" srcId="{D7317E7B-4A4D-48AC-8D09-7E398136BB1D}" destId="{49CE950B-4F82-48D2-AF26-10C2170F8BB6}" srcOrd="0" destOrd="0" presId="urn:microsoft.com/office/officeart/2008/layout/AscendingPictureAccentProcess"/>
    <dgm:cxn modelId="{871A0A3D-79DF-49FF-B9BA-5C29780E33D0}" type="presParOf" srcId="{28102DFD-5914-47DE-A80F-58C721024B80}" destId="{DF1382B8-D134-46BF-9446-A780E4628B73}" srcOrd="21" destOrd="0" presId="urn:microsoft.com/office/officeart/2008/layout/AscendingPictureAccentProcess"/>
    <dgm:cxn modelId="{BE9E27D2-F856-4580-B53A-859A26280C80}" type="presParOf" srcId="{28102DFD-5914-47DE-A80F-58C721024B80}" destId="{037FC98E-7686-4B85-A2D0-C76880C404EA}" srcOrd="22" destOrd="0" presId="urn:microsoft.com/office/officeart/2008/layout/AscendingPictureAccentProcess"/>
    <dgm:cxn modelId="{C6AE75AE-3D8C-40CC-9B82-38E8E2A192F5}" type="presParOf" srcId="{037FC98E-7686-4B85-A2D0-C76880C404EA}" destId="{BD330E29-DA28-4F5D-921B-C021D1F357B7}" srcOrd="0" destOrd="0" presId="urn:microsoft.com/office/officeart/2008/layout/AscendingPictureAccentProcess"/>
    <dgm:cxn modelId="{495A456A-F099-4F16-BADB-FEAD77F7B93D}" type="presParOf" srcId="{28102DFD-5914-47DE-A80F-58C721024B80}" destId="{D0FCD607-9F49-4A15-929A-8BBA12F40DC1}" srcOrd="23" destOrd="0" presId="urn:microsoft.com/office/officeart/2008/layout/AscendingPictureAccentProcess"/>
    <dgm:cxn modelId="{05108B78-0436-4DE8-8A1D-BA31F8C941D1}" type="presParOf" srcId="{28102DFD-5914-47DE-A80F-58C721024B80}" destId="{09319809-6BB4-43B1-9493-1B2DDCD76FA9}" srcOrd="24" destOrd="0" presId="urn:microsoft.com/office/officeart/2008/layout/AscendingPictureAccentProcess"/>
    <dgm:cxn modelId="{CAFB9541-0CFF-4590-AB31-A7D44DE2DB4A}" type="presParOf" srcId="{09319809-6BB4-43B1-9493-1B2DDCD76FA9}" destId="{6BFFBD56-1663-40C9-A9CA-11AB837289A3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C0D5B-2D86-456D-A251-8B716EB11AFA}">
      <dsp:nvSpPr>
        <dsp:cNvPr id="0" name=""/>
        <dsp:cNvSpPr/>
      </dsp:nvSpPr>
      <dsp:spPr>
        <a:xfrm>
          <a:off x="2485112" y="4917058"/>
          <a:ext cx="93124" cy="9312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C00181-D81A-4F72-A6D3-399EA3C15E73}">
      <dsp:nvSpPr>
        <dsp:cNvPr id="0" name=""/>
        <dsp:cNvSpPr/>
      </dsp:nvSpPr>
      <dsp:spPr>
        <a:xfrm>
          <a:off x="2278675" y="5000957"/>
          <a:ext cx="93124" cy="931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6876B2-78A7-408C-8E45-1C8F63D543CB}">
      <dsp:nvSpPr>
        <dsp:cNvPr id="0" name=""/>
        <dsp:cNvSpPr/>
      </dsp:nvSpPr>
      <dsp:spPr>
        <a:xfrm>
          <a:off x="2067679" y="5070313"/>
          <a:ext cx="93124" cy="931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B56457-2346-4EA1-A1AC-1DD61A1D74A4}">
      <dsp:nvSpPr>
        <dsp:cNvPr id="0" name=""/>
        <dsp:cNvSpPr/>
      </dsp:nvSpPr>
      <dsp:spPr>
        <a:xfrm>
          <a:off x="1853428" y="5124008"/>
          <a:ext cx="93124" cy="931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728761-B222-436F-8742-41E3FE1663C6}">
      <dsp:nvSpPr>
        <dsp:cNvPr id="0" name=""/>
        <dsp:cNvSpPr/>
      </dsp:nvSpPr>
      <dsp:spPr>
        <a:xfrm>
          <a:off x="3611723" y="4104920"/>
          <a:ext cx="93124" cy="9312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62AC57-7E65-4F55-B2C5-DE2DA495D972}">
      <dsp:nvSpPr>
        <dsp:cNvPr id="0" name=""/>
        <dsp:cNvSpPr/>
      </dsp:nvSpPr>
      <dsp:spPr>
        <a:xfrm>
          <a:off x="3448267" y="4270480"/>
          <a:ext cx="93124" cy="9312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818819-EAC3-4B37-A758-623F7E9412F6}">
      <dsp:nvSpPr>
        <dsp:cNvPr id="0" name=""/>
        <dsp:cNvSpPr/>
      </dsp:nvSpPr>
      <dsp:spPr>
        <a:xfrm>
          <a:off x="4288342" y="3098138"/>
          <a:ext cx="93124" cy="931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6420D-4C99-4A8E-B833-9FE8E1353E87}">
      <dsp:nvSpPr>
        <dsp:cNvPr id="0" name=""/>
        <dsp:cNvSpPr/>
      </dsp:nvSpPr>
      <dsp:spPr>
        <a:xfrm>
          <a:off x="4651723" y="1871541"/>
          <a:ext cx="93124" cy="931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F44449-A2CF-46FB-A980-E172ECF811A0}">
      <dsp:nvSpPr>
        <dsp:cNvPr id="0" name=""/>
        <dsp:cNvSpPr/>
      </dsp:nvSpPr>
      <dsp:spPr>
        <a:xfrm>
          <a:off x="4470032" y="420655"/>
          <a:ext cx="93124" cy="931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48252E-CAA2-455A-A82D-AC6BB7541290}">
      <dsp:nvSpPr>
        <dsp:cNvPr id="0" name=""/>
        <dsp:cNvSpPr/>
      </dsp:nvSpPr>
      <dsp:spPr>
        <a:xfrm>
          <a:off x="4605486" y="316062"/>
          <a:ext cx="93124" cy="9312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104D8-930A-4A1F-B402-2BE77935EFCA}">
      <dsp:nvSpPr>
        <dsp:cNvPr id="0" name=""/>
        <dsp:cNvSpPr/>
      </dsp:nvSpPr>
      <dsp:spPr>
        <a:xfrm>
          <a:off x="4740940" y="210909"/>
          <a:ext cx="93124" cy="9312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3A5ABE-0386-4878-B907-72E8EB073835}">
      <dsp:nvSpPr>
        <dsp:cNvPr id="0" name=""/>
        <dsp:cNvSpPr/>
      </dsp:nvSpPr>
      <dsp:spPr>
        <a:xfrm>
          <a:off x="4877045" y="316062"/>
          <a:ext cx="93124" cy="931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B157D2-617F-4600-81C1-54D22E05BD4D}">
      <dsp:nvSpPr>
        <dsp:cNvPr id="0" name=""/>
        <dsp:cNvSpPr/>
      </dsp:nvSpPr>
      <dsp:spPr>
        <a:xfrm>
          <a:off x="5012499" y="420655"/>
          <a:ext cx="93124" cy="931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6A2F15-73F9-46F3-AD47-B996F5DC5F04}">
      <dsp:nvSpPr>
        <dsp:cNvPr id="0" name=""/>
        <dsp:cNvSpPr/>
      </dsp:nvSpPr>
      <dsp:spPr>
        <a:xfrm>
          <a:off x="4740940" y="432401"/>
          <a:ext cx="93124" cy="931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7AAD41-5E68-49D8-BAB9-31F95DE8BA53}">
      <dsp:nvSpPr>
        <dsp:cNvPr id="0" name=""/>
        <dsp:cNvSpPr/>
      </dsp:nvSpPr>
      <dsp:spPr>
        <a:xfrm>
          <a:off x="4740940" y="653893"/>
          <a:ext cx="93124" cy="9312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AE8CB1-BD31-4AB5-813F-04CE280D7BC3}">
      <dsp:nvSpPr>
        <dsp:cNvPr id="0" name=""/>
        <dsp:cNvSpPr/>
      </dsp:nvSpPr>
      <dsp:spPr>
        <a:xfrm>
          <a:off x="1287037" y="5302571"/>
          <a:ext cx="2006410" cy="5380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Problem</a:t>
          </a:r>
        </a:p>
      </dsp:txBody>
      <dsp:txXfrm>
        <a:off x="1313303" y="5328837"/>
        <a:ext cx="1953878" cy="485537"/>
      </dsp:txXfrm>
    </dsp:sp>
    <dsp:sp modelId="{1BDDF1A7-8F9A-491D-B616-D31125DA6177}">
      <dsp:nvSpPr>
        <dsp:cNvPr id="0" name=""/>
        <dsp:cNvSpPr/>
      </dsp:nvSpPr>
      <dsp:spPr>
        <a:xfrm>
          <a:off x="779565" y="4775408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CE29FA-35B5-4976-AE6F-6E275956B89D}">
      <dsp:nvSpPr>
        <dsp:cNvPr id="0" name=""/>
        <dsp:cNvSpPr/>
      </dsp:nvSpPr>
      <dsp:spPr>
        <a:xfrm>
          <a:off x="3098887" y="4666620"/>
          <a:ext cx="2006410" cy="53806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ERD</a:t>
          </a:r>
        </a:p>
      </dsp:txBody>
      <dsp:txXfrm>
        <a:off x="3125153" y="4692886"/>
        <a:ext cx="1953878" cy="485537"/>
      </dsp:txXfrm>
    </dsp:sp>
    <dsp:sp modelId="{E7155B03-8DE3-4B3E-A115-8567A0C88F58}">
      <dsp:nvSpPr>
        <dsp:cNvPr id="0" name=""/>
        <dsp:cNvSpPr/>
      </dsp:nvSpPr>
      <dsp:spPr>
        <a:xfrm>
          <a:off x="2542419" y="4139457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D86202-302F-4E2F-AFBB-306A3A126EF3}">
      <dsp:nvSpPr>
        <dsp:cNvPr id="0" name=""/>
        <dsp:cNvSpPr/>
      </dsp:nvSpPr>
      <dsp:spPr>
        <a:xfrm>
          <a:off x="4054879" y="3747651"/>
          <a:ext cx="2006410" cy="53806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Dictionary (Tables)</a:t>
          </a:r>
        </a:p>
      </dsp:txBody>
      <dsp:txXfrm>
        <a:off x="4081145" y="3773917"/>
        <a:ext cx="1953878" cy="485537"/>
      </dsp:txXfrm>
    </dsp:sp>
    <dsp:sp modelId="{49CE950B-4F82-48D2-AF26-10C2170F8BB6}">
      <dsp:nvSpPr>
        <dsp:cNvPr id="0" name=""/>
        <dsp:cNvSpPr/>
      </dsp:nvSpPr>
      <dsp:spPr>
        <a:xfrm>
          <a:off x="3498411" y="3220488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1382B8-D134-46BF-9446-A780E4628B73}">
      <dsp:nvSpPr>
        <dsp:cNvPr id="0" name=""/>
        <dsp:cNvSpPr/>
      </dsp:nvSpPr>
      <dsp:spPr>
        <a:xfrm>
          <a:off x="4554365" y="2566359"/>
          <a:ext cx="2006410" cy="53806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Prototypes</a:t>
          </a:r>
        </a:p>
      </dsp:txBody>
      <dsp:txXfrm>
        <a:off x="4580631" y="2592625"/>
        <a:ext cx="1953878" cy="485537"/>
      </dsp:txXfrm>
    </dsp:sp>
    <dsp:sp modelId="{BD330E29-DA28-4F5D-921B-C021D1F357B7}">
      <dsp:nvSpPr>
        <dsp:cNvPr id="0" name=""/>
        <dsp:cNvSpPr/>
      </dsp:nvSpPr>
      <dsp:spPr>
        <a:xfrm>
          <a:off x="3997897" y="2039197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FCD607-9F49-4A15-929A-8BBA12F40DC1}">
      <dsp:nvSpPr>
        <dsp:cNvPr id="0" name=""/>
        <dsp:cNvSpPr/>
      </dsp:nvSpPr>
      <dsp:spPr>
        <a:xfrm>
          <a:off x="4832436" y="1363813"/>
          <a:ext cx="2006410" cy="53806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Review</a:t>
          </a:r>
        </a:p>
      </dsp:txBody>
      <dsp:txXfrm>
        <a:off x="4858702" y="1390079"/>
        <a:ext cx="1953878" cy="485537"/>
      </dsp:txXfrm>
    </dsp:sp>
    <dsp:sp modelId="{6BFFBD56-1663-40C9-A9CA-11AB837289A3}">
      <dsp:nvSpPr>
        <dsp:cNvPr id="0" name=""/>
        <dsp:cNvSpPr/>
      </dsp:nvSpPr>
      <dsp:spPr>
        <a:xfrm>
          <a:off x="4275968" y="836651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E1F2A-1A16-4BD3-A4C3-401ECF76974E}">
      <dsp:nvSpPr>
        <dsp:cNvPr id="0" name=""/>
        <dsp:cNvSpPr/>
      </dsp:nvSpPr>
      <dsp:spPr>
        <a:xfrm>
          <a:off x="3968" y="304251"/>
          <a:ext cx="1888331" cy="1301060"/>
        </a:xfrm>
        <a:prstGeom prst="round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48A27-3DA8-4D8E-9F93-255E2F7BD754}">
      <dsp:nvSpPr>
        <dsp:cNvPr id="0" name=""/>
        <dsp:cNvSpPr/>
      </dsp:nvSpPr>
      <dsp:spPr>
        <a:xfrm>
          <a:off x="3968" y="1605312"/>
          <a:ext cx="1888331" cy="70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Member</a:t>
          </a:r>
        </a:p>
      </dsp:txBody>
      <dsp:txXfrm>
        <a:off x="3968" y="1605312"/>
        <a:ext cx="1888331" cy="700571"/>
      </dsp:txXfrm>
    </dsp:sp>
    <dsp:sp modelId="{8DDB7F71-7223-41C8-91FE-7EACC9AF1A26}">
      <dsp:nvSpPr>
        <dsp:cNvPr id="0" name=""/>
        <dsp:cNvSpPr/>
      </dsp:nvSpPr>
      <dsp:spPr>
        <a:xfrm>
          <a:off x="2081212" y="304251"/>
          <a:ext cx="1888331" cy="1301060"/>
        </a:xfrm>
        <a:prstGeom prst="round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8F78D-3272-483D-A800-702F5962135E}">
      <dsp:nvSpPr>
        <dsp:cNvPr id="0" name=""/>
        <dsp:cNvSpPr/>
      </dsp:nvSpPr>
      <dsp:spPr>
        <a:xfrm>
          <a:off x="2081212" y="1605312"/>
          <a:ext cx="1888331" cy="70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Log into Account</a:t>
          </a:r>
        </a:p>
      </dsp:txBody>
      <dsp:txXfrm>
        <a:off x="2081212" y="1605312"/>
        <a:ext cx="1888331" cy="700571"/>
      </dsp:txXfrm>
    </dsp:sp>
    <dsp:sp modelId="{2497BFE0-CB2E-464C-B5C4-57ECB1083FEB}">
      <dsp:nvSpPr>
        <dsp:cNvPr id="0" name=""/>
        <dsp:cNvSpPr/>
      </dsp:nvSpPr>
      <dsp:spPr>
        <a:xfrm>
          <a:off x="4158456" y="304251"/>
          <a:ext cx="1888331" cy="1301060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E1C4E-9686-40F7-87F6-A6928ECBFAE7}">
      <dsp:nvSpPr>
        <dsp:cNvPr id="0" name=""/>
        <dsp:cNvSpPr/>
      </dsp:nvSpPr>
      <dsp:spPr>
        <a:xfrm>
          <a:off x="4158456" y="1605312"/>
          <a:ext cx="1888331" cy="70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Make a Donation</a:t>
          </a:r>
        </a:p>
      </dsp:txBody>
      <dsp:txXfrm>
        <a:off x="4158456" y="1605312"/>
        <a:ext cx="1888331" cy="700571"/>
      </dsp:txXfrm>
    </dsp:sp>
    <dsp:sp modelId="{F3D0800E-0DD4-401D-9E54-4FBD43A5D76F}">
      <dsp:nvSpPr>
        <dsp:cNvPr id="0" name=""/>
        <dsp:cNvSpPr/>
      </dsp:nvSpPr>
      <dsp:spPr>
        <a:xfrm>
          <a:off x="6235700" y="304251"/>
          <a:ext cx="1888331" cy="1301060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1314F-1771-4E99-8E32-AA3D32EDA5D9}">
      <dsp:nvSpPr>
        <dsp:cNvPr id="0" name=""/>
        <dsp:cNvSpPr/>
      </dsp:nvSpPr>
      <dsp:spPr>
        <a:xfrm>
          <a:off x="6235700" y="1605312"/>
          <a:ext cx="1888331" cy="70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Send Newsletter</a:t>
          </a:r>
        </a:p>
      </dsp:txBody>
      <dsp:txXfrm>
        <a:off x="6235700" y="1605312"/>
        <a:ext cx="1888331" cy="700571"/>
      </dsp:txXfrm>
    </dsp:sp>
    <dsp:sp modelId="{69E0E769-D6A6-4001-B33A-C0F30F3755B2}">
      <dsp:nvSpPr>
        <dsp:cNvPr id="0" name=""/>
        <dsp:cNvSpPr/>
      </dsp:nvSpPr>
      <dsp:spPr>
        <a:xfrm>
          <a:off x="3968" y="2494716"/>
          <a:ext cx="1888331" cy="1301060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DA794-9519-4FF0-BB44-E20DE04FB1F2}">
      <dsp:nvSpPr>
        <dsp:cNvPr id="0" name=""/>
        <dsp:cNvSpPr/>
      </dsp:nvSpPr>
      <dsp:spPr>
        <a:xfrm>
          <a:off x="3968" y="3795777"/>
          <a:ext cx="1888331" cy="70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Submit Forms</a:t>
          </a:r>
        </a:p>
      </dsp:txBody>
      <dsp:txXfrm>
        <a:off x="3968" y="3795777"/>
        <a:ext cx="1888331" cy="700571"/>
      </dsp:txXfrm>
    </dsp:sp>
    <dsp:sp modelId="{A12F7A1A-CED3-49F9-A86A-E72081F12728}">
      <dsp:nvSpPr>
        <dsp:cNvPr id="0" name=""/>
        <dsp:cNvSpPr/>
      </dsp:nvSpPr>
      <dsp:spPr>
        <a:xfrm>
          <a:off x="2081212" y="2494716"/>
          <a:ext cx="1888331" cy="1301060"/>
        </a:xfrm>
        <a:prstGeom prst="round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94911-96B0-4E49-8E4D-ED62358C0F87}">
      <dsp:nvSpPr>
        <dsp:cNvPr id="0" name=""/>
        <dsp:cNvSpPr/>
      </dsp:nvSpPr>
      <dsp:spPr>
        <a:xfrm>
          <a:off x="2081212" y="3795777"/>
          <a:ext cx="1888331" cy="70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 Claim</a:t>
          </a:r>
        </a:p>
      </dsp:txBody>
      <dsp:txXfrm>
        <a:off x="2081212" y="3795777"/>
        <a:ext cx="1888331" cy="700571"/>
      </dsp:txXfrm>
    </dsp:sp>
    <dsp:sp modelId="{9AFA61E7-5D86-4C9A-B208-752378C82233}">
      <dsp:nvSpPr>
        <dsp:cNvPr id="0" name=""/>
        <dsp:cNvSpPr/>
      </dsp:nvSpPr>
      <dsp:spPr>
        <a:xfrm>
          <a:off x="4158456" y="2494716"/>
          <a:ext cx="1888331" cy="1301060"/>
        </a:xfrm>
        <a:prstGeom prst="roundRect">
          <a:avLst/>
        </a:prstGeom>
        <a:blipFill rotWithShape="1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65E9B-AD56-4FBC-911A-E230E6736E70}">
      <dsp:nvSpPr>
        <dsp:cNvPr id="0" name=""/>
        <dsp:cNvSpPr/>
      </dsp:nvSpPr>
      <dsp:spPr>
        <a:xfrm>
          <a:off x="4158456" y="3795777"/>
          <a:ext cx="1888331" cy="70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Backup Data</a:t>
          </a:r>
        </a:p>
      </dsp:txBody>
      <dsp:txXfrm>
        <a:off x="4158456" y="3795777"/>
        <a:ext cx="1888331" cy="700571"/>
      </dsp:txXfrm>
    </dsp:sp>
    <dsp:sp modelId="{6240328D-CBE3-4E8C-8630-04E1645F26C9}">
      <dsp:nvSpPr>
        <dsp:cNvPr id="0" name=""/>
        <dsp:cNvSpPr/>
      </dsp:nvSpPr>
      <dsp:spPr>
        <a:xfrm>
          <a:off x="6235700" y="2494716"/>
          <a:ext cx="1888331" cy="1301060"/>
        </a:xfrm>
        <a:prstGeom prst="roundRect">
          <a:avLst/>
        </a:prstGeom>
        <a:blipFill rotWithShape="1">
          <a:blip xmlns:r="http://schemas.openxmlformats.org/officeDocument/2006/relationships" r:embed="rId8">
            <a:extLst/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1A182-2C58-4769-84D3-EE69D2F03B10}">
      <dsp:nvSpPr>
        <dsp:cNvPr id="0" name=""/>
        <dsp:cNvSpPr/>
      </dsp:nvSpPr>
      <dsp:spPr>
        <a:xfrm>
          <a:off x="6235700" y="3795777"/>
          <a:ext cx="1888331" cy="70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Recover Data</a:t>
          </a:r>
        </a:p>
      </dsp:txBody>
      <dsp:txXfrm>
        <a:off x="6235700" y="3795777"/>
        <a:ext cx="1888331" cy="7005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C0D5B-2D86-456D-A251-8B716EB11AFA}">
      <dsp:nvSpPr>
        <dsp:cNvPr id="0" name=""/>
        <dsp:cNvSpPr/>
      </dsp:nvSpPr>
      <dsp:spPr>
        <a:xfrm>
          <a:off x="2485112" y="4917058"/>
          <a:ext cx="93124" cy="9312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C00181-D81A-4F72-A6D3-399EA3C15E73}">
      <dsp:nvSpPr>
        <dsp:cNvPr id="0" name=""/>
        <dsp:cNvSpPr/>
      </dsp:nvSpPr>
      <dsp:spPr>
        <a:xfrm>
          <a:off x="2278675" y="5000957"/>
          <a:ext cx="93124" cy="931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6876B2-78A7-408C-8E45-1C8F63D543CB}">
      <dsp:nvSpPr>
        <dsp:cNvPr id="0" name=""/>
        <dsp:cNvSpPr/>
      </dsp:nvSpPr>
      <dsp:spPr>
        <a:xfrm>
          <a:off x="2067679" y="5070313"/>
          <a:ext cx="93124" cy="931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B56457-2346-4EA1-A1AC-1DD61A1D74A4}">
      <dsp:nvSpPr>
        <dsp:cNvPr id="0" name=""/>
        <dsp:cNvSpPr/>
      </dsp:nvSpPr>
      <dsp:spPr>
        <a:xfrm>
          <a:off x="1853428" y="5124008"/>
          <a:ext cx="93124" cy="931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728761-B222-436F-8742-41E3FE1663C6}">
      <dsp:nvSpPr>
        <dsp:cNvPr id="0" name=""/>
        <dsp:cNvSpPr/>
      </dsp:nvSpPr>
      <dsp:spPr>
        <a:xfrm>
          <a:off x="3611723" y="4104920"/>
          <a:ext cx="93124" cy="9312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62AC57-7E65-4F55-B2C5-DE2DA495D972}">
      <dsp:nvSpPr>
        <dsp:cNvPr id="0" name=""/>
        <dsp:cNvSpPr/>
      </dsp:nvSpPr>
      <dsp:spPr>
        <a:xfrm>
          <a:off x="3448267" y="4270480"/>
          <a:ext cx="93124" cy="9312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818819-EAC3-4B37-A758-623F7E9412F6}">
      <dsp:nvSpPr>
        <dsp:cNvPr id="0" name=""/>
        <dsp:cNvSpPr/>
      </dsp:nvSpPr>
      <dsp:spPr>
        <a:xfrm>
          <a:off x="4288342" y="3098138"/>
          <a:ext cx="93124" cy="931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6420D-4C99-4A8E-B833-9FE8E1353E87}">
      <dsp:nvSpPr>
        <dsp:cNvPr id="0" name=""/>
        <dsp:cNvSpPr/>
      </dsp:nvSpPr>
      <dsp:spPr>
        <a:xfrm>
          <a:off x="4651723" y="1871541"/>
          <a:ext cx="93124" cy="931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F44449-A2CF-46FB-A980-E172ECF811A0}">
      <dsp:nvSpPr>
        <dsp:cNvPr id="0" name=""/>
        <dsp:cNvSpPr/>
      </dsp:nvSpPr>
      <dsp:spPr>
        <a:xfrm>
          <a:off x="4470032" y="420655"/>
          <a:ext cx="93124" cy="931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48252E-CAA2-455A-A82D-AC6BB7541290}">
      <dsp:nvSpPr>
        <dsp:cNvPr id="0" name=""/>
        <dsp:cNvSpPr/>
      </dsp:nvSpPr>
      <dsp:spPr>
        <a:xfrm>
          <a:off x="4605486" y="316062"/>
          <a:ext cx="93124" cy="9312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104D8-930A-4A1F-B402-2BE77935EFCA}">
      <dsp:nvSpPr>
        <dsp:cNvPr id="0" name=""/>
        <dsp:cNvSpPr/>
      </dsp:nvSpPr>
      <dsp:spPr>
        <a:xfrm>
          <a:off x="4740940" y="210909"/>
          <a:ext cx="93124" cy="9312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3A5ABE-0386-4878-B907-72E8EB073835}">
      <dsp:nvSpPr>
        <dsp:cNvPr id="0" name=""/>
        <dsp:cNvSpPr/>
      </dsp:nvSpPr>
      <dsp:spPr>
        <a:xfrm>
          <a:off x="4877045" y="316062"/>
          <a:ext cx="93124" cy="9312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B157D2-617F-4600-81C1-54D22E05BD4D}">
      <dsp:nvSpPr>
        <dsp:cNvPr id="0" name=""/>
        <dsp:cNvSpPr/>
      </dsp:nvSpPr>
      <dsp:spPr>
        <a:xfrm>
          <a:off x="5012499" y="420655"/>
          <a:ext cx="93124" cy="931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6A2F15-73F9-46F3-AD47-B996F5DC5F04}">
      <dsp:nvSpPr>
        <dsp:cNvPr id="0" name=""/>
        <dsp:cNvSpPr/>
      </dsp:nvSpPr>
      <dsp:spPr>
        <a:xfrm>
          <a:off x="4740940" y="432401"/>
          <a:ext cx="93124" cy="931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7AAD41-5E68-49D8-BAB9-31F95DE8BA53}">
      <dsp:nvSpPr>
        <dsp:cNvPr id="0" name=""/>
        <dsp:cNvSpPr/>
      </dsp:nvSpPr>
      <dsp:spPr>
        <a:xfrm>
          <a:off x="4740940" y="653893"/>
          <a:ext cx="93124" cy="9312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AE8CB1-BD31-4AB5-813F-04CE280D7BC3}">
      <dsp:nvSpPr>
        <dsp:cNvPr id="0" name=""/>
        <dsp:cNvSpPr/>
      </dsp:nvSpPr>
      <dsp:spPr>
        <a:xfrm>
          <a:off x="1287037" y="5302571"/>
          <a:ext cx="2006410" cy="5380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Problem</a:t>
          </a:r>
        </a:p>
      </dsp:txBody>
      <dsp:txXfrm>
        <a:off x="1313303" y="5328837"/>
        <a:ext cx="1953878" cy="485537"/>
      </dsp:txXfrm>
    </dsp:sp>
    <dsp:sp modelId="{1BDDF1A7-8F9A-491D-B616-D31125DA6177}">
      <dsp:nvSpPr>
        <dsp:cNvPr id="0" name=""/>
        <dsp:cNvSpPr/>
      </dsp:nvSpPr>
      <dsp:spPr>
        <a:xfrm>
          <a:off x="779565" y="4775408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CE29FA-35B5-4976-AE6F-6E275956B89D}">
      <dsp:nvSpPr>
        <dsp:cNvPr id="0" name=""/>
        <dsp:cNvSpPr/>
      </dsp:nvSpPr>
      <dsp:spPr>
        <a:xfrm>
          <a:off x="3098887" y="4666620"/>
          <a:ext cx="2006410" cy="53806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ERD</a:t>
          </a:r>
        </a:p>
      </dsp:txBody>
      <dsp:txXfrm>
        <a:off x="3125153" y="4692886"/>
        <a:ext cx="1953878" cy="485537"/>
      </dsp:txXfrm>
    </dsp:sp>
    <dsp:sp modelId="{E7155B03-8DE3-4B3E-A115-8567A0C88F58}">
      <dsp:nvSpPr>
        <dsp:cNvPr id="0" name=""/>
        <dsp:cNvSpPr/>
      </dsp:nvSpPr>
      <dsp:spPr>
        <a:xfrm>
          <a:off x="2542419" y="4139457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D86202-302F-4E2F-AFBB-306A3A126EF3}">
      <dsp:nvSpPr>
        <dsp:cNvPr id="0" name=""/>
        <dsp:cNvSpPr/>
      </dsp:nvSpPr>
      <dsp:spPr>
        <a:xfrm>
          <a:off x="4054879" y="3747651"/>
          <a:ext cx="2006410" cy="53806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Dictionary (Tables)</a:t>
          </a:r>
        </a:p>
      </dsp:txBody>
      <dsp:txXfrm>
        <a:off x="4081145" y="3773917"/>
        <a:ext cx="1953878" cy="485537"/>
      </dsp:txXfrm>
    </dsp:sp>
    <dsp:sp modelId="{49CE950B-4F82-48D2-AF26-10C2170F8BB6}">
      <dsp:nvSpPr>
        <dsp:cNvPr id="0" name=""/>
        <dsp:cNvSpPr/>
      </dsp:nvSpPr>
      <dsp:spPr>
        <a:xfrm>
          <a:off x="3498411" y="3220488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1382B8-D134-46BF-9446-A780E4628B73}">
      <dsp:nvSpPr>
        <dsp:cNvPr id="0" name=""/>
        <dsp:cNvSpPr/>
      </dsp:nvSpPr>
      <dsp:spPr>
        <a:xfrm>
          <a:off x="4554365" y="2566359"/>
          <a:ext cx="2006410" cy="53806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Prototypes</a:t>
          </a:r>
        </a:p>
      </dsp:txBody>
      <dsp:txXfrm>
        <a:off x="4580631" y="2592625"/>
        <a:ext cx="1953878" cy="485537"/>
      </dsp:txXfrm>
    </dsp:sp>
    <dsp:sp modelId="{BD330E29-DA28-4F5D-921B-C021D1F357B7}">
      <dsp:nvSpPr>
        <dsp:cNvPr id="0" name=""/>
        <dsp:cNvSpPr/>
      </dsp:nvSpPr>
      <dsp:spPr>
        <a:xfrm>
          <a:off x="3997897" y="2039197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FCD607-9F49-4A15-929A-8BBA12F40DC1}">
      <dsp:nvSpPr>
        <dsp:cNvPr id="0" name=""/>
        <dsp:cNvSpPr/>
      </dsp:nvSpPr>
      <dsp:spPr>
        <a:xfrm>
          <a:off x="4832436" y="1363813"/>
          <a:ext cx="2006410" cy="53806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469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Review</a:t>
          </a:r>
        </a:p>
      </dsp:txBody>
      <dsp:txXfrm>
        <a:off x="4858702" y="1390079"/>
        <a:ext cx="1953878" cy="485537"/>
      </dsp:txXfrm>
    </dsp:sp>
    <dsp:sp modelId="{6BFFBD56-1663-40C9-A9CA-11AB837289A3}">
      <dsp:nvSpPr>
        <dsp:cNvPr id="0" name=""/>
        <dsp:cNvSpPr/>
      </dsp:nvSpPr>
      <dsp:spPr>
        <a:xfrm>
          <a:off x="4275968" y="836651"/>
          <a:ext cx="930594" cy="930155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ACF7C-7294-4E84-A925-7276A86EB2C9}" type="datetimeFigureOut">
              <a:rPr lang="en-US"/>
              <a:t>4/5/2017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4CD9-4CE2-4E83-8137-D0C5AC1970F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213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ECB3C-A007-49FF-BDDA-56443C398E16}" type="datetimeFigureOut">
              <a:rPr lang="en-US"/>
              <a:t>4/5/2017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3235D-6603-4F32-8645-42F908939C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794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3235D-6603-4F32-8645-42F908939C8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66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3235D-6603-4F32-8645-42F908939C8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10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3235D-6603-4F32-8645-42F908939C8F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4/5/2017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4/5/2017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4/5/2017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4/5/2017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4/5/2017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4/5/2017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4/5/2017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4/5/2017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4/5/2017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4/5/2017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4/5/2017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4/5/2017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1.vsdx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30729" y="1124530"/>
            <a:ext cx="10417627" cy="2387600"/>
          </a:xfrm>
        </p:spPr>
        <p:txBody>
          <a:bodyPr>
            <a:normAutofit/>
          </a:bodyPr>
          <a:lstStyle/>
          <a:p>
            <a:r>
              <a:rPr lang="en-US" sz="8000" dirty="0"/>
              <a:t>Essential Systems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6071" y="3557084"/>
            <a:ext cx="9144000" cy="610733"/>
          </a:xfrm>
        </p:spPr>
        <p:txBody>
          <a:bodyPr>
            <a:normAutofit/>
          </a:bodyPr>
          <a:lstStyle/>
          <a:p>
            <a:r>
              <a:rPr lang="en-US" sz="3200" dirty="0"/>
              <a:t>The Race to a New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7642" y="4212771"/>
            <a:ext cx="909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Louis </a:t>
            </a:r>
            <a:r>
              <a:rPr lang="en-US" dirty="0" err="1"/>
              <a:t>Ries</a:t>
            </a:r>
            <a:r>
              <a:rPr lang="en-US" dirty="0"/>
              <a:t>, Andrew Huff, Krysta Albertson, Nick Phelps, Jordan Gates, Adam Passanisi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7642" y="5584371"/>
            <a:ext cx="798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Kentucky Horsemen’s Benevolent and Protective Association</a:t>
            </a:r>
          </a:p>
        </p:txBody>
      </p:sp>
    </p:spTree>
    <p:extLst>
      <p:ext uri="{BB962C8B-B14F-4D97-AF65-F5344CB8AC3E}">
        <p14:creationId xmlns:p14="http://schemas.microsoft.com/office/powerpoint/2010/main" val="2149995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Newsletter</a:t>
            </a:r>
          </a:p>
        </p:txBody>
      </p:sp>
      <p:pic>
        <p:nvPicPr>
          <p:cNvPr id="4" name="Picture 3" descr="Sample emai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24" y="1476375"/>
            <a:ext cx="11052439" cy="50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95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Forms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917" y="2055290"/>
            <a:ext cx="3631685" cy="367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97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Claims</a:t>
            </a:r>
          </a:p>
        </p:txBody>
      </p:sp>
      <p:pic>
        <p:nvPicPr>
          <p:cNvPr id="4" name="Picture 4" descr="clai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388" y="1371600"/>
            <a:ext cx="4085193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46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Data</a:t>
            </a:r>
          </a:p>
        </p:txBody>
      </p:sp>
      <p:pic>
        <p:nvPicPr>
          <p:cNvPr id="3" name="Picture 2" descr="Screen Shot 2017-03-08 at 7.51.52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81" y="2394445"/>
            <a:ext cx="3888287" cy="2050894"/>
          </a:xfrm>
          <a:prstGeom prst="rect">
            <a:avLst/>
          </a:prstGeom>
        </p:spPr>
      </p:pic>
      <p:pic>
        <p:nvPicPr>
          <p:cNvPr id="4" name="Picture 3" descr="Screen Shot 2017-03-08 at 7.56.54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86" y="3466740"/>
            <a:ext cx="4821773" cy="2894153"/>
          </a:xfrm>
          <a:prstGeom prst="rect">
            <a:avLst/>
          </a:prstGeom>
        </p:spPr>
      </p:pic>
      <p:pic>
        <p:nvPicPr>
          <p:cNvPr id="5" name="Picture 4" descr="Screen Shot 2017-03-08 at 7.56.08 A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01" y="197801"/>
            <a:ext cx="4829958" cy="289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865231"/>
            <a:ext cx="2724530" cy="24482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771" y="365760"/>
            <a:ext cx="5772956" cy="2486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350" y="3292620"/>
            <a:ext cx="5744377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62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graphicFrame>
        <p:nvGraphicFramePr>
          <p:cNvPr id="5" name="Content Placeholder 4" descr="Ascending Picture Accent Process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317963"/>
              </p:ext>
            </p:extLst>
          </p:nvPr>
        </p:nvGraphicFramePr>
        <p:xfrm>
          <a:off x="3960812" y="273050"/>
          <a:ext cx="7618413" cy="6051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8361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570" y="2668089"/>
            <a:ext cx="4690259" cy="1325562"/>
          </a:xfrm>
        </p:spPr>
        <p:txBody>
          <a:bodyPr>
            <a:normAutofit/>
          </a:bodyPr>
          <a:lstStyle/>
          <a:p>
            <a:r>
              <a:rPr lang="en-US" sz="6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3389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74638"/>
            <a:ext cx="6614652" cy="132556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7" name="Content Placeholder 4" descr="Ascending Picture Accent Process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183515"/>
              </p:ext>
            </p:extLst>
          </p:nvPr>
        </p:nvGraphicFramePr>
        <p:xfrm>
          <a:off x="3960812" y="273050"/>
          <a:ext cx="7618413" cy="6051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38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receive money for reports or donations online</a:t>
            </a:r>
          </a:p>
          <a:p>
            <a:r>
              <a:rPr lang="en-US" dirty="0"/>
              <a:t>No ability to process forms, claims, memberships, sales bills or reports online</a:t>
            </a:r>
          </a:p>
          <a:p>
            <a:r>
              <a:rPr lang="en-US" dirty="0"/>
              <a:t>Newsletter not electronically available online</a:t>
            </a:r>
          </a:p>
          <a:p>
            <a:r>
              <a:rPr lang="en-US" dirty="0"/>
              <a:t>No plan for business continuity</a:t>
            </a:r>
          </a:p>
          <a:p>
            <a:r>
              <a:rPr lang="en-US" dirty="0"/>
              <a:t>Mobile website needs to be modernized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6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887739"/>
              </p:ext>
            </p:extLst>
          </p:nvPr>
        </p:nvGraphicFramePr>
        <p:xfrm>
          <a:off x="683636" y="1028541"/>
          <a:ext cx="7867650" cy="5307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7867530" imgH="6419940" progId="Visio.Drawing.15">
                  <p:embed/>
                </p:oleObj>
              </mc:Choice>
              <mc:Fallback>
                <p:oleObj name="Visio" r:id="rId3" imgW="7867530" imgH="6419940" progId="Visio.Drawing.15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636" y="1028541"/>
                        <a:ext cx="7867650" cy="5307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947894"/>
              </p:ext>
            </p:extLst>
          </p:nvPr>
        </p:nvGraphicFramePr>
        <p:xfrm>
          <a:off x="2024063" y="714375"/>
          <a:ext cx="8143875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5" imgW="8144010" imgH="5429250" progId="Visio.Drawing.15">
                  <p:embed/>
                </p:oleObj>
              </mc:Choice>
              <mc:Fallback>
                <p:oleObj name="Visio" r:id="rId5" imgW="8144010" imgH="5429250" progId="Visio.Drawing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4063" y="714375"/>
                        <a:ext cx="8143875" cy="542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90693" y="4205542"/>
            <a:ext cx="6317672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ERD- Entity Relationship 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are the different databases that will store information from the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shows the relationships from the different data 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Everything starts with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branches off to become an employee or a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relation database model such as this cuts down on the need to insert the same information in different places</a:t>
            </a:r>
          </a:p>
        </p:txBody>
      </p:sp>
    </p:spTree>
    <p:extLst>
      <p:ext uri="{BB962C8B-B14F-4D97-AF65-F5344CB8AC3E}">
        <p14:creationId xmlns:p14="http://schemas.microsoft.com/office/powerpoint/2010/main" val="307396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486926"/>
              </p:ext>
            </p:extLst>
          </p:nvPr>
        </p:nvGraphicFramePr>
        <p:xfrm>
          <a:off x="2296632" y="1403497"/>
          <a:ext cx="7774525" cy="5348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54905">
                  <a:extLst>
                    <a:ext uri="{9D8B030D-6E8A-4147-A177-3AD203B41FA5}">
                      <a16:colId xmlns:a16="http://schemas.microsoft.com/office/drawing/2014/main" val="654790029"/>
                    </a:ext>
                  </a:extLst>
                </a:gridCol>
                <a:gridCol w="1554905">
                  <a:extLst>
                    <a:ext uri="{9D8B030D-6E8A-4147-A177-3AD203B41FA5}">
                      <a16:colId xmlns:a16="http://schemas.microsoft.com/office/drawing/2014/main" val="2480842004"/>
                    </a:ext>
                  </a:extLst>
                </a:gridCol>
                <a:gridCol w="1554905">
                  <a:extLst>
                    <a:ext uri="{9D8B030D-6E8A-4147-A177-3AD203B41FA5}">
                      <a16:colId xmlns:a16="http://schemas.microsoft.com/office/drawing/2014/main" val="3212538550"/>
                    </a:ext>
                  </a:extLst>
                </a:gridCol>
                <a:gridCol w="1554905">
                  <a:extLst>
                    <a:ext uri="{9D8B030D-6E8A-4147-A177-3AD203B41FA5}">
                      <a16:colId xmlns:a16="http://schemas.microsoft.com/office/drawing/2014/main" val="3950629575"/>
                    </a:ext>
                  </a:extLst>
                </a:gridCol>
                <a:gridCol w="1554905">
                  <a:extLst>
                    <a:ext uri="{9D8B030D-6E8A-4147-A177-3AD203B41FA5}">
                      <a16:colId xmlns:a16="http://schemas.microsoft.com/office/drawing/2014/main" val="1163316685"/>
                    </a:ext>
                  </a:extLst>
                </a:gridCol>
              </a:tblGrid>
              <a:tr h="267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Table Name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Attribute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Data 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Nullable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4428820"/>
                  </a:ext>
                </a:extLst>
              </a:tr>
              <a:tr h="26740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Employee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Employee 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2172324"/>
                  </a:ext>
                </a:extLst>
              </a:tr>
              <a:tr h="2674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Employee_Fname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3440286"/>
                  </a:ext>
                </a:extLst>
              </a:tr>
              <a:tr h="2674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Employee_Lname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2411935"/>
                  </a:ext>
                </a:extLst>
              </a:tr>
              <a:tr h="2674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Employee_Job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7101367"/>
                  </a:ext>
                </a:extLst>
              </a:tr>
              <a:tr h="2674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Employee_Password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154924"/>
                  </a:ext>
                </a:extLst>
              </a:tr>
              <a:tr h="2674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User 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7185032"/>
                  </a:ext>
                </a:extLst>
              </a:tr>
              <a:tr h="26740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9840152"/>
                  </a:ext>
                </a:extLst>
              </a:tr>
              <a:tr h="26740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UserID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200364"/>
                  </a:ext>
                </a:extLst>
              </a:tr>
              <a:tr h="2674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User_Fname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0143476"/>
                  </a:ext>
                </a:extLst>
              </a:tr>
              <a:tr h="2674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User_Lname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3457725"/>
                  </a:ext>
                </a:extLst>
              </a:tr>
              <a:tr h="2674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User_email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0413980"/>
                  </a:ext>
                </a:extLst>
              </a:tr>
              <a:tr h="26740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3086370"/>
                  </a:ext>
                </a:extLst>
              </a:tr>
              <a:tr h="267408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MemberID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2501815"/>
                  </a:ext>
                </a:extLst>
              </a:tr>
              <a:tr h="2674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Member_Password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293112"/>
                  </a:ext>
                </a:extLst>
              </a:tr>
              <a:tr h="2674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Stable_Name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7736158"/>
                  </a:ext>
                </a:extLst>
              </a:tr>
              <a:tr h="2674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866432"/>
                  </a:ext>
                </a:extLst>
              </a:tr>
              <a:tr h="2674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Phone_Number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6989863"/>
                  </a:ext>
                </a:extLst>
              </a:tr>
              <a:tr h="2674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KRC_License_Num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1585646"/>
                  </a:ext>
                </a:extLst>
              </a:tr>
              <a:tr h="2674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UserID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415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97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17260426"/>
              </p:ext>
            </p:extLst>
          </p:nvPr>
        </p:nvGraphicFramePr>
        <p:xfrm>
          <a:off x="3550556" y="1208314"/>
          <a:ext cx="8128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9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36" y="1221872"/>
            <a:ext cx="5589550" cy="5636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Member</a:t>
            </a:r>
          </a:p>
        </p:txBody>
      </p:sp>
    </p:spTree>
    <p:extLst>
      <p:ext uri="{BB962C8B-B14F-4D97-AF65-F5344CB8AC3E}">
        <p14:creationId xmlns:p14="http://schemas.microsoft.com/office/powerpoint/2010/main" val="262639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into Account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07" y="2086422"/>
            <a:ext cx="4372585" cy="268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8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Donation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02"/>
          <a:stretch/>
        </p:blipFill>
        <p:spPr>
          <a:xfrm>
            <a:off x="501365" y="1777414"/>
            <a:ext cx="2422589" cy="1024604"/>
          </a:xfrm>
          <a:prstGeom prst="rect">
            <a:avLst/>
          </a:prstGeom>
        </p:spPr>
      </p:pic>
      <p:sp>
        <p:nvSpPr>
          <p:cNvPr id="4" name="Arrow: Right 3"/>
          <p:cNvSpPr/>
          <p:nvPr/>
        </p:nvSpPr>
        <p:spPr>
          <a:xfrm>
            <a:off x="3572540" y="1915638"/>
            <a:ext cx="2402958" cy="748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927" y="1375923"/>
            <a:ext cx="2441519" cy="18275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562" y="3495624"/>
            <a:ext cx="1468473" cy="32028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606" y="3495624"/>
            <a:ext cx="2456283" cy="2716280"/>
          </a:xfrm>
          <a:prstGeom prst="rect">
            <a:avLst/>
          </a:prstGeom>
        </p:spPr>
      </p:pic>
      <p:sp>
        <p:nvSpPr>
          <p:cNvPr id="9" name="Arrow: Left-Right-Up 8"/>
          <p:cNvSpPr/>
          <p:nvPr/>
        </p:nvSpPr>
        <p:spPr>
          <a:xfrm>
            <a:off x="5560828" y="3883712"/>
            <a:ext cx="3572539" cy="135033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01562"/>
      </p:ext>
    </p:extLst>
  </p:cSld>
  <p:clrMapOvr>
    <a:masterClrMapping/>
  </p:clrMapOvr>
</p:sld>
</file>

<file path=ppt/theme/theme1.xml><?xml version="1.0" encoding="utf-8"?>
<a:theme xmlns:a="http://schemas.openxmlformats.org/drawingml/2006/main" name="Process 01 16x9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0C868D2-6573-4D26-A171-D32801EAA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process chart with ascending picture accent (multicolor on gray, widescreen)</Template>
  <TotalTime>0</TotalTime>
  <Words>246</Words>
  <Application>Microsoft Office PowerPoint</Application>
  <PresentationFormat>Widescreen</PresentationFormat>
  <Paragraphs>127</Paragraphs>
  <Slides>16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Candara</vt:lpstr>
      <vt:lpstr>Process 01 16x9</vt:lpstr>
      <vt:lpstr>Visio</vt:lpstr>
      <vt:lpstr>Essential Systems</vt:lpstr>
      <vt:lpstr>Agenda</vt:lpstr>
      <vt:lpstr>Problem Statement</vt:lpstr>
      <vt:lpstr>ERD</vt:lpstr>
      <vt:lpstr>Data Dictionary</vt:lpstr>
      <vt:lpstr>Prototypes</vt:lpstr>
      <vt:lpstr>Create Member</vt:lpstr>
      <vt:lpstr>Log into Account</vt:lpstr>
      <vt:lpstr>Make a Donation</vt:lpstr>
      <vt:lpstr>Send Newsletter</vt:lpstr>
      <vt:lpstr>Submit Forms</vt:lpstr>
      <vt:lpstr>Process Claims</vt:lpstr>
      <vt:lpstr>Backup Data</vt:lpstr>
      <vt:lpstr>Recover Data</vt:lpstr>
      <vt:lpstr>Review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Systems</dc:title>
  <dc:creator/>
  <cp:keywords/>
  <cp:lastModifiedBy/>
  <cp:revision>7</cp:revision>
  <dcterms:created xsi:type="dcterms:W3CDTF">2017-03-03T14:58:52Z</dcterms:created>
  <dcterms:modified xsi:type="dcterms:W3CDTF">2017-04-05T12:56:17Z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TC028889169991</vt:lpwstr>
  </property>
</Properties>
</file>