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60" r:id="rId6"/>
    <p:sldId id="262" r:id="rId7"/>
    <p:sldId id="264" r:id="rId8"/>
    <p:sldId id="263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4A8C-EE62-4C41-859D-37CAAA7C6895}" type="datetimeFigureOut">
              <a:rPr lang="en-US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3B08C-5B41-4DE7-826F-BE88CF277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shows the activity of the current web site. As shown in this model, all processes of the current web site are single actions,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shows the activities of the website after implementation.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7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2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file:///C:\Users\wowgk\OneDrive\UofL%20stuff\UL%2016-17%20Spring\CIS320\Essential%20Systems\Iterations\Iteration%20One\ProcessModel_AsIs.vsd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file:///C:\Users\wowgk\OneDrive\UofL%20stuff\UL%2016-17%20Spring\CIS320\Essential%20Systems\Iterations\Iteration%20One\ProcessModel_ToBe.vsd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 Systems</a:t>
            </a:r>
            <a:br>
              <a:rPr lang="en-US" dirty="0"/>
            </a:br>
            <a:r>
              <a:rPr lang="en-US" sz="2400" dirty="0"/>
              <a:t>The Race to a New System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Louis Ries, Andrew Huff, Krysta Albertson, Nick Phelps, Jordan Gates, Adam </a:t>
            </a:r>
            <a:r>
              <a:rPr lang="en-US" sz="2000" dirty="0" err="1"/>
              <a:t>Passanisi</a:t>
            </a:r>
            <a:endParaRPr lang="en-US" sz="2000" dirty="0"/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/>
              <a:t>Kentucky Horsemen's Benevolent and Protective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Model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Request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 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Stories</a:t>
            </a:r>
          </a:p>
        </p:txBody>
      </p:sp>
    </p:spTree>
    <p:extLst>
      <p:ext uri="{BB962C8B-B14F-4D97-AF65-F5344CB8AC3E}">
        <p14:creationId xmlns:p14="http://schemas.microsoft.com/office/powerpoint/2010/main" val="26415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receive money for reports or donations online</a:t>
            </a:r>
          </a:p>
          <a:p>
            <a:r>
              <a:rPr lang="en-US" dirty="0"/>
              <a:t>No ability to process forms, claims, memberships, sales bills or reports online</a:t>
            </a:r>
          </a:p>
          <a:p>
            <a:r>
              <a:rPr lang="en-US" dirty="0"/>
              <a:t>Newsletter not electronically available online</a:t>
            </a:r>
          </a:p>
          <a:p>
            <a:r>
              <a:rPr lang="en-US" dirty="0"/>
              <a:t>No industry links / medical information</a:t>
            </a:r>
          </a:p>
          <a:p>
            <a:r>
              <a:rPr lang="en-US" dirty="0"/>
              <a:t>No plan for business continuity</a:t>
            </a:r>
          </a:p>
          <a:p>
            <a:r>
              <a:rPr lang="en-US" dirty="0"/>
              <a:t>Mobile website needs to be modernized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067610"/>
              </p:ext>
            </p:extLst>
          </p:nvPr>
        </p:nvGraphicFramePr>
        <p:xfrm>
          <a:off x="2600581" y="2107475"/>
          <a:ext cx="6990838" cy="350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Visio" r:id="rId4" imgW="6423766" imgH="3223119" progId="Visio.Drawing.15">
                  <p:link updateAutomatic="1"/>
                </p:oleObj>
              </mc:Choice>
              <mc:Fallback>
                <p:oleObj name="Visio" r:id="rId4" imgW="6423766" imgH="3223119" progId="Visio.Drawing.15">
                  <p:link updateAutomatic="1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0581" y="2107475"/>
                        <a:ext cx="6990838" cy="350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1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Printable documents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Online payments</a:t>
            </a:r>
          </a:p>
          <a:p>
            <a:pPr lvl="1"/>
            <a:r>
              <a:rPr lang="en-US" dirty="0"/>
              <a:t>Donations</a:t>
            </a:r>
          </a:p>
          <a:p>
            <a:pPr lvl="1"/>
            <a:r>
              <a:rPr lang="en-US" dirty="0"/>
              <a:t>Newsletter</a:t>
            </a:r>
          </a:p>
          <a:p>
            <a:pPr lvl="1"/>
            <a:r>
              <a:rPr lang="en-US" dirty="0"/>
              <a:t>Member sign-up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02805"/>
              </p:ext>
            </p:extLst>
          </p:nvPr>
        </p:nvGraphicFramePr>
        <p:xfrm>
          <a:off x="3517447" y="1619794"/>
          <a:ext cx="5157107" cy="503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4" imgW="6652154" imgH="7353190" progId="Visio.Drawing.15">
                  <p:link updateAutomatic="1"/>
                </p:oleObj>
              </mc:Choice>
              <mc:Fallback>
                <p:oleObj name="Visio" r:id="rId4" imgW="6652154" imgH="7353190" progId="Visio.Drawing.15">
                  <p:link updateAutomatic="1"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7447" y="1619794"/>
                        <a:ext cx="5157107" cy="503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6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KHBPA has about 6000 members </a:t>
            </a:r>
          </a:p>
          <a:p>
            <a:r>
              <a:rPr lang="en-US" dirty="0"/>
              <a:t>The cost of paper is about $5.00 per ream (500 pgs.) = $240</a:t>
            </a:r>
          </a:p>
          <a:p>
            <a:r>
              <a:rPr lang="en-US" dirty="0"/>
              <a:t>The cost of stamps is $0.49 per newsletter = $2,940.00</a:t>
            </a:r>
          </a:p>
          <a:p>
            <a:r>
              <a:rPr lang="en-US" dirty="0"/>
              <a:t>One ink cartridge costs about $20.00 (about 220 pgs.) = $8,727.27</a:t>
            </a:r>
            <a:endParaRPr lang="en-US" dirty="0">
              <a:solidFill>
                <a:srgbClr val="FFFFFF"/>
              </a:solidFill>
              <a:latin typeface="Century Schoolbook"/>
            </a:endParaRPr>
          </a:p>
          <a:p>
            <a:endParaRPr lang="en-US" dirty="0"/>
          </a:p>
          <a:p>
            <a:r>
              <a:rPr lang="en-US" dirty="0"/>
              <a:t>Total cost equals about $20,967.00 in supplies for printing and mailing a quarterly newsletter</a:t>
            </a:r>
          </a:p>
        </p:txBody>
      </p:sp>
    </p:spTree>
    <p:extLst>
      <p:ext uri="{BB962C8B-B14F-4D97-AF65-F5344CB8AC3E}">
        <p14:creationId xmlns:p14="http://schemas.microsoft.com/office/powerpoint/2010/main" val="37602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Online payments</a:t>
            </a:r>
            <a:r>
              <a:rPr lang="en-US" dirty="0"/>
              <a:t>-allows members to make payments online</a:t>
            </a:r>
          </a:p>
          <a:p>
            <a:endParaRPr lang="en-US" dirty="0"/>
          </a:p>
          <a:p>
            <a:r>
              <a:rPr lang="en-US" u="sng" dirty="0"/>
              <a:t>Online newsletter</a:t>
            </a:r>
            <a:r>
              <a:rPr lang="en-US" dirty="0"/>
              <a:t>-puts the newsletter online instead of mailing it </a:t>
            </a:r>
          </a:p>
          <a:p>
            <a:endParaRPr lang="en-US" dirty="0"/>
          </a:p>
          <a:p>
            <a:r>
              <a:rPr lang="en-US" u="sng" dirty="0"/>
              <a:t>Poll area</a:t>
            </a:r>
            <a:r>
              <a:rPr lang="en-US" dirty="0"/>
              <a:t>- allows members to voice their opinions</a:t>
            </a:r>
          </a:p>
          <a:p>
            <a:endParaRPr lang="en-US" dirty="0"/>
          </a:p>
          <a:p>
            <a:r>
              <a:rPr lang="en-US" u="sng" dirty="0"/>
              <a:t>Online sign-ups:</a:t>
            </a:r>
            <a:r>
              <a:rPr lang="en-US" dirty="0"/>
              <a:t> allows members to sign up through the website</a:t>
            </a:r>
          </a:p>
        </p:txBody>
      </p:sp>
    </p:spTree>
    <p:extLst>
      <p:ext uri="{BB962C8B-B14F-4D97-AF65-F5344CB8AC3E}">
        <p14:creationId xmlns:p14="http://schemas.microsoft.com/office/powerpoint/2010/main" val="37532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 </a:t>
            </a:r>
          </a:p>
          <a:p>
            <a:r>
              <a:rPr lang="en-US" dirty="0"/>
              <a:t>Process Model </a:t>
            </a:r>
          </a:p>
          <a:p>
            <a:r>
              <a:rPr lang="en-US" dirty="0"/>
              <a:t>System Request</a:t>
            </a:r>
          </a:p>
          <a:p>
            <a:r>
              <a:rPr lang="en-US" dirty="0"/>
              <a:t>Vision</a:t>
            </a:r>
          </a:p>
          <a:p>
            <a:r>
              <a:rPr lang="en-US" dirty="0"/>
              <a:t>Agile Stories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</TotalTime>
  <Words>159</Words>
  <Application>Microsoft Office PowerPoint</Application>
  <PresentationFormat>Widescreen</PresentationFormat>
  <Paragraphs>60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Essential Systems The Race to a New System</vt:lpstr>
      <vt:lpstr>Agenda</vt:lpstr>
      <vt:lpstr>Problem Statement</vt:lpstr>
      <vt:lpstr>Process Model</vt:lpstr>
      <vt:lpstr>System Request</vt:lpstr>
      <vt:lpstr>Process Model</vt:lpstr>
      <vt:lpstr>Vision</vt:lpstr>
      <vt:lpstr>Agile Stories</vt:lpstr>
      <vt:lpstr>Agenda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Systems</dc:title>
  <dc:creator/>
  <cp:lastModifiedBy>Huff,Andrew Taylor</cp:lastModifiedBy>
  <cp:revision>25</cp:revision>
  <dcterms:created xsi:type="dcterms:W3CDTF">2012-07-27T01:16:44Z</dcterms:created>
  <dcterms:modified xsi:type="dcterms:W3CDTF">2017-01-30T14:28:13Z</dcterms:modified>
</cp:coreProperties>
</file>