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3"/>
  </p:notesMasterIdLst>
  <p:handoutMasterIdLst>
    <p:handoutMasterId r:id="rId24"/>
  </p:handoutMasterIdLst>
  <p:sldIdLst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74" r:id="rId12"/>
    <p:sldId id="265" r:id="rId13"/>
    <p:sldId id="275" r:id="rId14"/>
    <p:sldId id="266" r:id="rId15"/>
    <p:sldId id="273" r:id="rId16"/>
    <p:sldId id="276" r:id="rId17"/>
    <p:sldId id="277" r:id="rId18"/>
    <p:sldId id="268" r:id="rId19"/>
    <p:sldId id="272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84AEC-D641-4BBD-9BE7-A5B73FFDAA1F}">
          <p14:sldIdLst>
            <p14:sldId id="258"/>
            <p14:sldId id="257"/>
            <p14:sldId id="259"/>
            <p14:sldId id="260"/>
            <p14:sldId id="261"/>
            <p14:sldId id="271"/>
            <p14:sldId id="262"/>
            <p14:sldId id="263"/>
            <p14:sldId id="264"/>
            <p14:sldId id="274"/>
            <p14:sldId id="265"/>
            <p14:sldId id="275"/>
            <p14:sldId id="266"/>
            <p14:sldId id="273"/>
            <p14:sldId id="276"/>
            <p14:sldId id="277"/>
            <p14:sldId id="268"/>
            <p14:sldId id="27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20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/>
            <a:t>Case Diagram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/>
            <a:t>Prototypes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/>
            <a:t>Use Case</a:t>
          </a:r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 custLinFactNeighborX="-2442"/>
      <dgm:spPr/>
      <dgm:t>
        <a:bodyPr/>
        <a:lstStyle/>
        <a:p>
          <a:endParaRPr lang="en-US"/>
        </a:p>
      </dgm:t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25CE29FA-35B5-4976-AE6F-6E275956B89D}" type="pres">
      <dgm:prSet presAssocID="{C439EFA3-ACE9-4C38-B298-4238E6E66A25}" presName="parTx2" presStyleLbl="node1" presStyleIdx="1" presStyleCnt="5"/>
      <dgm:spPr/>
      <dgm:t>
        <a:bodyPr/>
        <a:lstStyle/>
        <a:p>
          <a:endParaRPr lang="en-US"/>
        </a:p>
      </dgm:t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4BD86202-302F-4E2F-AFBB-306A3A126EF3}" type="pres">
      <dgm:prSet presAssocID="{77BA099B-FABA-4EDB-8759-5E2C45E01008}" presName="parTx3" presStyleLbl="node1" presStyleIdx="2" presStyleCnt="5"/>
      <dgm:spPr/>
      <dgm:t>
        <a:bodyPr/>
        <a:lstStyle/>
        <a:p>
          <a:endParaRPr lang="en-US"/>
        </a:p>
      </dgm:t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DF1382B8-D134-46BF-9446-A780E4628B73}" type="pres">
      <dgm:prSet presAssocID="{FE41D54D-1250-4C9D-AE1C-6ADFB89E3A98}" presName="parTx4" presStyleLbl="node1" presStyleIdx="3" presStyleCnt="5"/>
      <dgm:spPr/>
      <dgm:t>
        <a:bodyPr/>
        <a:lstStyle/>
        <a:p>
          <a:endParaRPr lang="en-US"/>
        </a:p>
      </dgm:t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D0FCD607-9F49-4A15-929A-8BBA12F40DC1}" type="pres">
      <dgm:prSet presAssocID="{2F80060B-2178-4C39-88DE-E22E8C663FD1}" presName="parTx5" presStyleLbl="node1" presStyleIdx="4" presStyleCnt="5"/>
      <dgm:spPr/>
      <dgm:t>
        <a:bodyPr/>
        <a:lstStyle/>
        <a:p>
          <a:endParaRPr lang="en-US"/>
        </a:p>
      </dgm:t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C3F79-B482-4F96-8A7A-F0235E77890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349BC-096D-4C7E-B124-AF28A1A60148}">
      <dgm:prSet phldrT="[Text]"/>
      <dgm:spPr/>
      <dgm:t>
        <a:bodyPr/>
        <a:lstStyle/>
        <a:p>
          <a:r>
            <a:rPr lang="en-US" dirty="0"/>
            <a:t>Create Member</a:t>
          </a:r>
        </a:p>
      </dgm:t>
    </dgm:pt>
    <dgm:pt modelId="{5DB7B958-6F84-40FC-8CE1-EF2E0216EB65}" type="parTrans" cxnId="{BAE622F6-18F1-404B-AE79-154552A8379C}">
      <dgm:prSet/>
      <dgm:spPr/>
      <dgm:t>
        <a:bodyPr/>
        <a:lstStyle/>
        <a:p>
          <a:endParaRPr lang="en-US"/>
        </a:p>
      </dgm:t>
    </dgm:pt>
    <dgm:pt modelId="{39C5919A-041F-4B0A-89B0-F5C6BE020599}" type="sibTrans" cxnId="{BAE622F6-18F1-404B-AE79-154552A8379C}">
      <dgm:prSet/>
      <dgm:spPr/>
      <dgm:t>
        <a:bodyPr/>
        <a:lstStyle/>
        <a:p>
          <a:endParaRPr lang="en-US"/>
        </a:p>
      </dgm:t>
    </dgm:pt>
    <dgm:pt modelId="{1E1DFFAA-29A6-4588-8BDD-A72621DEC373}">
      <dgm:prSet phldrT="[Text]"/>
      <dgm:spPr/>
      <dgm:t>
        <a:bodyPr/>
        <a:lstStyle/>
        <a:p>
          <a:r>
            <a:rPr lang="en-US" dirty="0"/>
            <a:t>Log into Account</a:t>
          </a:r>
        </a:p>
      </dgm:t>
    </dgm:pt>
    <dgm:pt modelId="{0A785BE4-0F66-4E5E-80BC-4A65C3B96E26}" type="parTrans" cxnId="{65C7E5F6-D8BE-4767-9899-C847B159EB91}">
      <dgm:prSet/>
      <dgm:spPr/>
      <dgm:t>
        <a:bodyPr/>
        <a:lstStyle/>
        <a:p>
          <a:endParaRPr lang="en-US"/>
        </a:p>
      </dgm:t>
    </dgm:pt>
    <dgm:pt modelId="{F0AAB2B8-3D34-41F5-ADD1-0DC1017DC549}" type="sibTrans" cxnId="{65C7E5F6-D8BE-4767-9899-C847B159EB91}">
      <dgm:prSet/>
      <dgm:spPr/>
      <dgm:t>
        <a:bodyPr/>
        <a:lstStyle/>
        <a:p>
          <a:endParaRPr lang="en-US"/>
        </a:p>
      </dgm:t>
    </dgm:pt>
    <dgm:pt modelId="{E74BCE92-5867-463B-8D3C-F13DA5CB39C7}">
      <dgm:prSet phldrT="[Text]"/>
      <dgm:spPr/>
      <dgm:t>
        <a:bodyPr/>
        <a:lstStyle/>
        <a:p>
          <a:r>
            <a:rPr lang="en-US" dirty="0"/>
            <a:t>Make a Donation</a:t>
          </a:r>
        </a:p>
      </dgm:t>
    </dgm:pt>
    <dgm:pt modelId="{D0306900-371E-467D-B992-1D6F3038365D}" type="parTrans" cxnId="{16C79AE9-7918-4C54-BDF7-1B9677CC9B60}">
      <dgm:prSet/>
      <dgm:spPr/>
      <dgm:t>
        <a:bodyPr/>
        <a:lstStyle/>
        <a:p>
          <a:endParaRPr lang="en-US"/>
        </a:p>
      </dgm:t>
    </dgm:pt>
    <dgm:pt modelId="{2937F320-CD53-4812-8B7E-79327A428281}" type="sibTrans" cxnId="{16C79AE9-7918-4C54-BDF7-1B9677CC9B60}">
      <dgm:prSet/>
      <dgm:spPr/>
      <dgm:t>
        <a:bodyPr/>
        <a:lstStyle/>
        <a:p>
          <a:endParaRPr lang="en-US"/>
        </a:p>
      </dgm:t>
    </dgm:pt>
    <dgm:pt modelId="{89480DF0-8920-4D52-9404-AA2D4358D1BB}">
      <dgm:prSet phldrT="[Text]"/>
      <dgm:spPr/>
      <dgm:t>
        <a:bodyPr/>
        <a:lstStyle/>
        <a:p>
          <a:r>
            <a:rPr lang="en-US" dirty="0"/>
            <a:t>Send Newsletter</a:t>
          </a:r>
        </a:p>
      </dgm:t>
    </dgm:pt>
    <dgm:pt modelId="{EE2055E5-E1F7-4858-99E8-1A24B20C8601}" type="parTrans" cxnId="{C17FD925-9206-4670-9DBA-990069B7CB89}">
      <dgm:prSet/>
      <dgm:spPr/>
      <dgm:t>
        <a:bodyPr/>
        <a:lstStyle/>
        <a:p>
          <a:endParaRPr lang="en-US"/>
        </a:p>
      </dgm:t>
    </dgm:pt>
    <dgm:pt modelId="{283F3257-B1C1-452F-8C31-05A3D6B6B26D}" type="sibTrans" cxnId="{C17FD925-9206-4670-9DBA-990069B7CB89}">
      <dgm:prSet/>
      <dgm:spPr/>
      <dgm:t>
        <a:bodyPr/>
        <a:lstStyle/>
        <a:p>
          <a:endParaRPr lang="en-US"/>
        </a:p>
      </dgm:t>
    </dgm:pt>
    <dgm:pt modelId="{4156AAEC-8EFF-499C-9D16-44F4CD85C083}">
      <dgm:prSet phldrT="[Text]"/>
      <dgm:spPr/>
      <dgm:t>
        <a:bodyPr/>
        <a:lstStyle/>
        <a:p>
          <a:r>
            <a:rPr lang="en-US" dirty="0"/>
            <a:t>Submit Forms</a:t>
          </a:r>
        </a:p>
      </dgm:t>
    </dgm:pt>
    <dgm:pt modelId="{A790348E-1852-46BF-A19E-933333355A82}" type="parTrans" cxnId="{7C282A30-7D23-4ACA-A91D-E0A8E43D08F7}">
      <dgm:prSet/>
      <dgm:spPr/>
      <dgm:t>
        <a:bodyPr/>
        <a:lstStyle/>
        <a:p>
          <a:endParaRPr lang="en-US"/>
        </a:p>
      </dgm:t>
    </dgm:pt>
    <dgm:pt modelId="{C51C553E-3CE2-4565-951F-162D9647B75D}" type="sibTrans" cxnId="{7C282A30-7D23-4ACA-A91D-E0A8E43D08F7}">
      <dgm:prSet/>
      <dgm:spPr/>
      <dgm:t>
        <a:bodyPr/>
        <a:lstStyle/>
        <a:p>
          <a:endParaRPr lang="en-US"/>
        </a:p>
      </dgm:t>
    </dgm:pt>
    <dgm:pt modelId="{F8FC2676-4D63-4FE8-B764-0540BFF4FEC3}">
      <dgm:prSet phldrT="[Text]"/>
      <dgm:spPr/>
      <dgm:t>
        <a:bodyPr/>
        <a:lstStyle/>
        <a:p>
          <a:r>
            <a:rPr lang="en-US" dirty="0"/>
            <a:t>Process Claim</a:t>
          </a:r>
        </a:p>
      </dgm:t>
    </dgm:pt>
    <dgm:pt modelId="{37D13315-8730-4C7A-8937-1FBA285484CE}" type="parTrans" cxnId="{C738FA80-83CB-4FE1-888B-D950DED9DEB9}">
      <dgm:prSet/>
      <dgm:spPr/>
      <dgm:t>
        <a:bodyPr/>
        <a:lstStyle/>
        <a:p>
          <a:endParaRPr lang="en-US"/>
        </a:p>
      </dgm:t>
    </dgm:pt>
    <dgm:pt modelId="{E81987CB-D678-44DE-A567-74A466DF4D44}" type="sibTrans" cxnId="{C738FA80-83CB-4FE1-888B-D950DED9DEB9}">
      <dgm:prSet/>
      <dgm:spPr/>
      <dgm:t>
        <a:bodyPr/>
        <a:lstStyle/>
        <a:p>
          <a:endParaRPr lang="en-US"/>
        </a:p>
      </dgm:t>
    </dgm:pt>
    <dgm:pt modelId="{7A052160-0667-4510-8A6F-09EEBAC8BA86}">
      <dgm:prSet phldrT="[Text]"/>
      <dgm:spPr/>
      <dgm:t>
        <a:bodyPr/>
        <a:lstStyle/>
        <a:p>
          <a:r>
            <a:rPr lang="en-US" dirty="0"/>
            <a:t>Recover Data</a:t>
          </a:r>
        </a:p>
      </dgm:t>
    </dgm:pt>
    <dgm:pt modelId="{6C0A7BA6-7C7A-4AF5-963F-EAC94067FCDE}" type="parTrans" cxnId="{E20003D9-0F2C-43EF-BB00-5FA42CAA0151}">
      <dgm:prSet/>
      <dgm:spPr/>
      <dgm:t>
        <a:bodyPr/>
        <a:lstStyle/>
        <a:p>
          <a:endParaRPr lang="en-US"/>
        </a:p>
      </dgm:t>
    </dgm:pt>
    <dgm:pt modelId="{C154494C-D267-4117-988F-9EBB454EC5F6}" type="sibTrans" cxnId="{E20003D9-0F2C-43EF-BB00-5FA42CAA0151}">
      <dgm:prSet/>
      <dgm:spPr/>
      <dgm:t>
        <a:bodyPr/>
        <a:lstStyle/>
        <a:p>
          <a:endParaRPr lang="en-US"/>
        </a:p>
      </dgm:t>
    </dgm:pt>
    <dgm:pt modelId="{2E126D30-4E7F-40DB-99B4-93E86BC15D4C}">
      <dgm:prSet phldrT="[Text]"/>
      <dgm:spPr/>
      <dgm:t>
        <a:bodyPr/>
        <a:lstStyle/>
        <a:p>
          <a:r>
            <a:rPr lang="en-US" dirty="0"/>
            <a:t>Backup Data</a:t>
          </a:r>
        </a:p>
      </dgm:t>
    </dgm:pt>
    <dgm:pt modelId="{DE3C0D6D-6260-423A-A5CE-B5960A71085A}" type="parTrans" cxnId="{D86DA330-1CC8-4AEB-93FC-1560ACDF50D0}">
      <dgm:prSet/>
      <dgm:spPr/>
      <dgm:t>
        <a:bodyPr/>
        <a:lstStyle/>
        <a:p>
          <a:endParaRPr lang="en-US"/>
        </a:p>
      </dgm:t>
    </dgm:pt>
    <dgm:pt modelId="{605E3DD0-7DF2-4989-B3B0-ACAE6F4CF809}" type="sibTrans" cxnId="{D86DA330-1CC8-4AEB-93FC-1560ACDF50D0}">
      <dgm:prSet/>
      <dgm:spPr/>
      <dgm:t>
        <a:bodyPr/>
        <a:lstStyle/>
        <a:p>
          <a:endParaRPr lang="en-US"/>
        </a:p>
      </dgm:t>
    </dgm:pt>
    <dgm:pt modelId="{56D1D6AF-67A1-4342-A02F-C8622C78938B}" type="pres">
      <dgm:prSet presAssocID="{E27C3F79-B482-4F96-8A7A-F0235E7789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6256B9-D2F7-47E6-A4D1-B732F9BA0397}" type="pres">
      <dgm:prSet presAssocID="{7A3349BC-096D-4C7E-B124-AF28A1A60148}" presName="compNode" presStyleCnt="0"/>
      <dgm:spPr/>
    </dgm:pt>
    <dgm:pt modelId="{9ACE1F2A-1A16-4BD3-A4C3-401ECF76974E}" type="pres">
      <dgm:prSet presAssocID="{7A3349BC-096D-4C7E-B124-AF28A1A60148}" presName="pict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5AF48A27-3DA8-4D8E-9F93-255E2F7BD754}" type="pres">
      <dgm:prSet presAssocID="{7A3349BC-096D-4C7E-B124-AF28A1A60148}" presName="textRect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2814A-8062-46BD-8868-55E50F14CCA9}" type="pres">
      <dgm:prSet presAssocID="{39C5919A-041F-4B0A-89B0-F5C6BE02059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859693-E2FF-49C7-AE6B-A3FFC0128572}" type="pres">
      <dgm:prSet presAssocID="{1E1DFFAA-29A6-4588-8BDD-A72621DEC373}" presName="compNode" presStyleCnt="0"/>
      <dgm:spPr/>
    </dgm:pt>
    <dgm:pt modelId="{8DDB7F71-7223-41C8-91FE-7EACC9AF1A26}" type="pres">
      <dgm:prSet presAssocID="{1E1DFFAA-29A6-4588-8BDD-A72621DEC373}" presName="pict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6EE8F78D-3272-483D-A800-702F5962135E}" type="pres">
      <dgm:prSet presAssocID="{1E1DFFAA-29A6-4588-8BDD-A72621DEC373}" presName="textRect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C4B0A-8844-4923-ABD4-F652EC614C66}" type="pres">
      <dgm:prSet presAssocID="{F0AAB2B8-3D34-41F5-ADD1-0DC1017DC54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96418D9-5FAC-4EDA-80D4-5D3D9152B349}" type="pres">
      <dgm:prSet presAssocID="{E74BCE92-5867-463B-8D3C-F13DA5CB39C7}" presName="compNode" presStyleCnt="0"/>
      <dgm:spPr/>
    </dgm:pt>
    <dgm:pt modelId="{2497BFE0-CB2E-464C-B5C4-57ECB1083FEB}" type="pres">
      <dgm:prSet presAssocID="{E74BCE92-5867-463B-8D3C-F13DA5CB39C7}" presName="pict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Step2ChooseAmountAndMethodToDonate"/>
        </a:ext>
      </dgm:extLst>
    </dgm:pt>
    <dgm:pt modelId="{D07E1C4E-9686-40F7-87F6-A6928ECBFAE7}" type="pres">
      <dgm:prSet presAssocID="{E74BCE92-5867-463B-8D3C-F13DA5CB39C7}" presName="textRect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EAC44-EBE1-49FE-8239-1342E6A5E098}" type="pres">
      <dgm:prSet presAssocID="{2937F320-CD53-4812-8B7E-79327A42828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F8E33E3-3DD5-4CC5-92CC-680D1EA2A340}" type="pres">
      <dgm:prSet presAssocID="{89480DF0-8920-4D52-9404-AA2D4358D1BB}" presName="compNode" presStyleCnt="0"/>
      <dgm:spPr/>
    </dgm:pt>
    <dgm:pt modelId="{F3D0800E-0DD4-401D-9E54-4FBD43A5D76F}" type="pres">
      <dgm:prSet presAssocID="{89480DF0-8920-4D52-9404-AA2D4358D1BB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2711314F-1771-4E99-8E32-AA3D32EDA5D9}" type="pres">
      <dgm:prSet presAssocID="{89480DF0-8920-4D52-9404-AA2D4358D1BB}" presName="textRect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3411B-629F-4488-A2E3-C4D7487544F8}" type="pres">
      <dgm:prSet presAssocID="{283F3257-B1C1-452F-8C31-05A3D6B6B26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ADDE47D-5C98-45F5-9303-ED9246495A26}" type="pres">
      <dgm:prSet presAssocID="{4156AAEC-8EFF-499C-9D16-44F4CD85C083}" presName="compNode" presStyleCnt="0"/>
      <dgm:spPr/>
    </dgm:pt>
    <dgm:pt modelId="{69E0E769-D6A6-4001-B33A-C0F30F3755B2}" type="pres">
      <dgm:prSet presAssocID="{4156AAEC-8EFF-499C-9D16-44F4CD85C083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36DA794-9519-4FF0-BB44-E20DE04FB1F2}" type="pres">
      <dgm:prSet presAssocID="{4156AAEC-8EFF-499C-9D16-44F4CD85C083}" presName="textRect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353EE-862C-490D-8B03-4B0E1056DBF2}" type="pres">
      <dgm:prSet presAssocID="{C51C553E-3CE2-4565-951F-162D9647B75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58E39F2-E221-4851-9A5F-7E1F8FB05B4C}" type="pres">
      <dgm:prSet presAssocID="{F8FC2676-4D63-4FE8-B764-0540BFF4FEC3}" presName="compNode" presStyleCnt="0"/>
      <dgm:spPr/>
    </dgm:pt>
    <dgm:pt modelId="{A12F7A1A-CED3-49F9-A86A-E72081F12728}" type="pres">
      <dgm:prSet presAssocID="{F8FC2676-4D63-4FE8-B764-0540BFF4FEC3}" presName="pictRect" presStyleLbl="nod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06F94911-96B0-4E49-8E4D-ED62358C0F87}" type="pres">
      <dgm:prSet presAssocID="{F8FC2676-4D63-4FE8-B764-0540BFF4FEC3}" presName="textRect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09B9D-0D74-430F-BDC0-4CC694732972}" type="pres">
      <dgm:prSet presAssocID="{E81987CB-D678-44DE-A567-74A466DF4D4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A86CD90-0305-46C8-8665-EBA890A9BE97}" type="pres">
      <dgm:prSet presAssocID="{2E126D30-4E7F-40DB-99B4-93E86BC15D4C}" presName="compNode" presStyleCnt="0"/>
      <dgm:spPr/>
    </dgm:pt>
    <dgm:pt modelId="{9AFA61E7-5D86-4C9A-B208-752378C82233}" type="pres">
      <dgm:prSet presAssocID="{2E126D30-4E7F-40DB-99B4-93E86BC15D4C}" presName="pictRect" presStyleLbl="node1" presStyleIdx="6" presStyleCnt="8"/>
      <dgm:spPr/>
    </dgm:pt>
    <dgm:pt modelId="{F9A65E9B-AD56-4FBC-911A-E230E6736E70}" type="pres">
      <dgm:prSet presAssocID="{2E126D30-4E7F-40DB-99B4-93E86BC15D4C}" presName="textRect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FC16F-A110-4384-A336-EE59A9089C64}" type="pres">
      <dgm:prSet presAssocID="{605E3DD0-7DF2-4989-B3B0-ACAE6F4CF80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DE14809-FC98-4A30-9BFC-02B592CA7F0B}" type="pres">
      <dgm:prSet presAssocID="{7A052160-0667-4510-8A6F-09EEBAC8BA86}" presName="compNode" presStyleCnt="0"/>
      <dgm:spPr/>
    </dgm:pt>
    <dgm:pt modelId="{6240328D-CBE3-4E8C-8630-04E1645F26C9}" type="pres">
      <dgm:prSet presAssocID="{7A052160-0667-4510-8A6F-09EEBAC8BA86}" presName="pictRect" presStyleLbl="node1" presStyleIdx="7" presStyleCnt="8"/>
      <dgm:spPr>
        <a:blipFill rotWithShape="1">
          <a:blip xmlns:r="http://schemas.openxmlformats.org/officeDocument/2006/relationships" r:embed="rId7">
            <a:extLst/>
          </a:blip>
          <a:stretch>
            <a:fillRect/>
          </a:stretch>
        </a:blipFill>
      </dgm:spPr>
    </dgm:pt>
    <dgm:pt modelId="{E981A182-2C58-4769-84D3-EE69D2F03B10}" type="pres">
      <dgm:prSet presAssocID="{7A052160-0667-4510-8A6F-09EEBAC8BA86}" presName="textRect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7FB88-23F8-40D8-A6FD-430501D3A356}" type="presOf" srcId="{E27C3F79-B482-4F96-8A7A-F0235E77890D}" destId="{56D1D6AF-67A1-4342-A02F-C8622C78938B}" srcOrd="0" destOrd="0" presId="urn:microsoft.com/office/officeart/2005/8/layout/pList1"/>
    <dgm:cxn modelId="{DD6224B4-5F9E-4321-BAD5-860F3EB84174}" type="presOf" srcId="{E74BCE92-5867-463B-8D3C-F13DA5CB39C7}" destId="{D07E1C4E-9686-40F7-87F6-A6928ECBFAE7}" srcOrd="0" destOrd="0" presId="urn:microsoft.com/office/officeart/2005/8/layout/pList1"/>
    <dgm:cxn modelId="{65C7E5F6-D8BE-4767-9899-C847B159EB91}" srcId="{E27C3F79-B482-4F96-8A7A-F0235E77890D}" destId="{1E1DFFAA-29A6-4588-8BDD-A72621DEC373}" srcOrd="1" destOrd="0" parTransId="{0A785BE4-0F66-4E5E-80BC-4A65C3B96E26}" sibTransId="{F0AAB2B8-3D34-41F5-ADD1-0DC1017DC549}"/>
    <dgm:cxn modelId="{7C282A30-7D23-4ACA-A91D-E0A8E43D08F7}" srcId="{E27C3F79-B482-4F96-8A7A-F0235E77890D}" destId="{4156AAEC-8EFF-499C-9D16-44F4CD85C083}" srcOrd="4" destOrd="0" parTransId="{A790348E-1852-46BF-A19E-933333355A82}" sibTransId="{C51C553E-3CE2-4565-951F-162D9647B75D}"/>
    <dgm:cxn modelId="{C738FA80-83CB-4FE1-888B-D950DED9DEB9}" srcId="{E27C3F79-B482-4F96-8A7A-F0235E77890D}" destId="{F8FC2676-4D63-4FE8-B764-0540BFF4FEC3}" srcOrd="5" destOrd="0" parTransId="{37D13315-8730-4C7A-8937-1FBA285484CE}" sibTransId="{E81987CB-D678-44DE-A567-74A466DF4D44}"/>
    <dgm:cxn modelId="{8D502C95-CF13-40D7-9A1F-83E38DE9DA4D}" type="presOf" srcId="{1E1DFFAA-29A6-4588-8BDD-A72621DEC373}" destId="{6EE8F78D-3272-483D-A800-702F5962135E}" srcOrd="0" destOrd="0" presId="urn:microsoft.com/office/officeart/2005/8/layout/pList1"/>
    <dgm:cxn modelId="{957AE962-4D83-481A-B8E5-FAC3D9767A78}" type="presOf" srcId="{4156AAEC-8EFF-499C-9D16-44F4CD85C083}" destId="{E36DA794-9519-4FF0-BB44-E20DE04FB1F2}" srcOrd="0" destOrd="0" presId="urn:microsoft.com/office/officeart/2005/8/layout/pList1"/>
    <dgm:cxn modelId="{B595B2F7-1711-4E8B-85B7-50FD9FF604D1}" type="presOf" srcId="{2937F320-CD53-4812-8B7E-79327A428281}" destId="{54BEAC44-EBE1-49FE-8239-1342E6A5E098}" srcOrd="0" destOrd="0" presId="urn:microsoft.com/office/officeart/2005/8/layout/pList1"/>
    <dgm:cxn modelId="{D86DA330-1CC8-4AEB-93FC-1560ACDF50D0}" srcId="{E27C3F79-B482-4F96-8A7A-F0235E77890D}" destId="{2E126D30-4E7F-40DB-99B4-93E86BC15D4C}" srcOrd="6" destOrd="0" parTransId="{DE3C0D6D-6260-423A-A5CE-B5960A71085A}" sibTransId="{605E3DD0-7DF2-4989-B3B0-ACAE6F4CF809}"/>
    <dgm:cxn modelId="{47798158-385B-45CF-94F5-050400D9DA2F}" type="presOf" srcId="{F0AAB2B8-3D34-41F5-ADD1-0DC1017DC549}" destId="{DA7C4B0A-8844-4923-ABD4-F652EC614C66}" srcOrd="0" destOrd="0" presId="urn:microsoft.com/office/officeart/2005/8/layout/pList1"/>
    <dgm:cxn modelId="{E20003D9-0F2C-43EF-BB00-5FA42CAA0151}" srcId="{E27C3F79-B482-4F96-8A7A-F0235E77890D}" destId="{7A052160-0667-4510-8A6F-09EEBAC8BA86}" srcOrd="7" destOrd="0" parTransId="{6C0A7BA6-7C7A-4AF5-963F-EAC94067FCDE}" sibTransId="{C154494C-D267-4117-988F-9EBB454EC5F6}"/>
    <dgm:cxn modelId="{49E5B263-160D-4D53-AC67-F9C0A78EC086}" type="presOf" srcId="{C51C553E-3CE2-4565-951F-162D9647B75D}" destId="{757353EE-862C-490D-8B03-4B0E1056DBF2}" srcOrd="0" destOrd="0" presId="urn:microsoft.com/office/officeart/2005/8/layout/pList1"/>
    <dgm:cxn modelId="{2DB84F51-A0B2-4651-BE59-7DEB77161BBA}" type="presOf" srcId="{7A3349BC-096D-4C7E-B124-AF28A1A60148}" destId="{5AF48A27-3DA8-4D8E-9F93-255E2F7BD754}" srcOrd="0" destOrd="0" presId="urn:microsoft.com/office/officeart/2005/8/layout/pList1"/>
    <dgm:cxn modelId="{C987C1C3-7CF8-41EF-82C1-989BF4511889}" type="presOf" srcId="{F8FC2676-4D63-4FE8-B764-0540BFF4FEC3}" destId="{06F94911-96B0-4E49-8E4D-ED62358C0F87}" srcOrd="0" destOrd="0" presId="urn:microsoft.com/office/officeart/2005/8/layout/pList1"/>
    <dgm:cxn modelId="{D93B602F-37F3-4D41-936F-A6F041F8DADC}" type="presOf" srcId="{2E126D30-4E7F-40DB-99B4-93E86BC15D4C}" destId="{F9A65E9B-AD56-4FBC-911A-E230E6736E70}" srcOrd="0" destOrd="0" presId="urn:microsoft.com/office/officeart/2005/8/layout/pList1"/>
    <dgm:cxn modelId="{BAE622F6-18F1-404B-AE79-154552A8379C}" srcId="{E27C3F79-B482-4F96-8A7A-F0235E77890D}" destId="{7A3349BC-096D-4C7E-B124-AF28A1A60148}" srcOrd="0" destOrd="0" parTransId="{5DB7B958-6F84-40FC-8CE1-EF2E0216EB65}" sibTransId="{39C5919A-041F-4B0A-89B0-F5C6BE020599}"/>
    <dgm:cxn modelId="{F6183A74-9941-40D5-B4B2-2AAE93D212FE}" type="presOf" srcId="{89480DF0-8920-4D52-9404-AA2D4358D1BB}" destId="{2711314F-1771-4E99-8E32-AA3D32EDA5D9}" srcOrd="0" destOrd="0" presId="urn:microsoft.com/office/officeart/2005/8/layout/pList1"/>
    <dgm:cxn modelId="{9B86E0CC-6A59-4D98-9BB0-5C10B76F9B3F}" type="presOf" srcId="{E81987CB-D678-44DE-A567-74A466DF4D44}" destId="{B0C09B9D-0D74-430F-BDC0-4CC694732972}" srcOrd="0" destOrd="0" presId="urn:microsoft.com/office/officeart/2005/8/layout/pList1"/>
    <dgm:cxn modelId="{E25E9810-B238-4FAA-81D8-E6F77235F3DE}" type="presOf" srcId="{7A052160-0667-4510-8A6F-09EEBAC8BA86}" destId="{E981A182-2C58-4769-84D3-EE69D2F03B10}" srcOrd="0" destOrd="0" presId="urn:microsoft.com/office/officeart/2005/8/layout/pList1"/>
    <dgm:cxn modelId="{16C79AE9-7918-4C54-BDF7-1B9677CC9B60}" srcId="{E27C3F79-B482-4F96-8A7A-F0235E77890D}" destId="{E74BCE92-5867-463B-8D3C-F13DA5CB39C7}" srcOrd="2" destOrd="0" parTransId="{D0306900-371E-467D-B992-1D6F3038365D}" sibTransId="{2937F320-CD53-4812-8B7E-79327A428281}"/>
    <dgm:cxn modelId="{38C2844B-F5C3-4D25-82DB-BDC26B6FBC14}" type="presOf" srcId="{39C5919A-041F-4B0A-89B0-F5C6BE020599}" destId="{9982814A-8062-46BD-8868-55E50F14CCA9}" srcOrd="0" destOrd="0" presId="urn:microsoft.com/office/officeart/2005/8/layout/pList1"/>
    <dgm:cxn modelId="{55C4B6D7-F79C-4FF0-93CC-F488C2212A83}" type="presOf" srcId="{605E3DD0-7DF2-4989-B3B0-ACAE6F4CF809}" destId="{9E3FC16F-A110-4384-A336-EE59A9089C64}" srcOrd="0" destOrd="0" presId="urn:microsoft.com/office/officeart/2005/8/layout/pList1"/>
    <dgm:cxn modelId="{C17FD925-9206-4670-9DBA-990069B7CB89}" srcId="{E27C3F79-B482-4F96-8A7A-F0235E77890D}" destId="{89480DF0-8920-4D52-9404-AA2D4358D1BB}" srcOrd="3" destOrd="0" parTransId="{EE2055E5-E1F7-4858-99E8-1A24B20C8601}" sibTransId="{283F3257-B1C1-452F-8C31-05A3D6B6B26D}"/>
    <dgm:cxn modelId="{BDD8655B-B773-417B-B2C8-04CBEB0B710D}" type="presOf" srcId="{283F3257-B1C1-452F-8C31-05A3D6B6B26D}" destId="{E253411B-629F-4488-A2E3-C4D7487544F8}" srcOrd="0" destOrd="0" presId="urn:microsoft.com/office/officeart/2005/8/layout/pList1"/>
    <dgm:cxn modelId="{1A8DA99E-215A-45AB-927C-C3C5586A5544}" type="presParOf" srcId="{56D1D6AF-67A1-4342-A02F-C8622C78938B}" destId="{ED6256B9-D2F7-47E6-A4D1-B732F9BA0397}" srcOrd="0" destOrd="0" presId="urn:microsoft.com/office/officeart/2005/8/layout/pList1"/>
    <dgm:cxn modelId="{DF354059-1497-409A-84D1-C9C74D3AE6F8}" type="presParOf" srcId="{ED6256B9-D2F7-47E6-A4D1-B732F9BA0397}" destId="{9ACE1F2A-1A16-4BD3-A4C3-401ECF76974E}" srcOrd="0" destOrd="0" presId="urn:microsoft.com/office/officeart/2005/8/layout/pList1"/>
    <dgm:cxn modelId="{6F0E3CCF-F561-4EB7-829C-8179FACC4F50}" type="presParOf" srcId="{ED6256B9-D2F7-47E6-A4D1-B732F9BA0397}" destId="{5AF48A27-3DA8-4D8E-9F93-255E2F7BD754}" srcOrd="1" destOrd="0" presId="urn:microsoft.com/office/officeart/2005/8/layout/pList1"/>
    <dgm:cxn modelId="{83D0F6B9-4E16-4AD4-A3ED-19B6EB8D8730}" type="presParOf" srcId="{56D1D6AF-67A1-4342-A02F-C8622C78938B}" destId="{9982814A-8062-46BD-8868-55E50F14CCA9}" srcOrd="1" destOrd="0" presId="urn:microsoft.com/office/officeart/2005/8/layout/pList1"/>
    <dgm:cxn modelId="{9952FC97-F69F-48EB-A4F0-8501D2DC3B8C}" type="presParOf" srcId="{56D1D6AF-67A1-4342-A02F-C8622C78938B}" destId="{46859693-E2FF-49C7-AE6B-A3FFC0128572}" srcOrd="2" destOrd="0" presId="urn:microsoft.com/office/officeart/2005/8/layout/pList1"/>
    <dgm:cxn modelId="{FD2240FF-35BD-4740-90BF-4FFF7A42A5F3}" type="presParOf" srcId="{46859693-E2FF-49C7-AE6B-A3FFC0128572}" destId="{8DDB7F71-7223-41C8-91FE-7EACC9AF1A26}" srcOrd="0" destOrd="0" presId="urn:microsoft.com/office/officeart/2005/8/layout/pList1"/>
    <dgm:cxn modelId="{34CC0B55-F939-4EB8-9CBE-91D23B88B367}" type="presParOf" srcId="{46859693-E2FF-49C7-AE6B-A3FFC0128572}" destId="{6EE8F78D-3272-483D-A800-702F5962135E}" srcOrd="1" destOrd="0" presId="urn:microsoft.com/office/officeart/2005/8/layout/pList1"/>
    <dgm:cxn modelId="{D4090DDD-9347-42D9-A648-6078A52481E1}" type="presParOf" srcId="{56D1D6AF-67A1-4342-A02F-C8622C78938B}" destId="{DA7C4B0A-8844-4923-ABD4-F652EC614C66}" srcOrd="3" destOrd="0" presId="urn:microsoft.com/office/officeart/2005/8/layout/pList1"/>
    <dgm:cxn modelId="{088DA260-CB5F-4721-915A-2DB2AD85B382}" type="presParOf" srcId="{56D1D6AF-67A1-4342-A02F-C8622C78938B}" destId="{596418D9-5FAC-4EDA-80D4-5D3D9152B349}" srcOrd="4" destOrd="0" presId="urn:microsoft.com/office/officeart/2005/8/layout/pList1"/>
    <dgm:cxn modelId="{D93CB2CC-A0A1-49FF-B0FE-E4C10724C36B}" type="presParOf" srcId="{596418D9-5FAC-4EDA-80D4-5D3D9152B349}" destId="{2497BFE0-CB2E-464C-B5C4-57ECB1083FEB}" srcOrd="0" destOrd="0" presId="urn:microsoft.com/office/officeart/2005/8/layout/pList1"/>
    <dgm:cxn modelId="{1E4A1F88-EF25-4344-9F4A-7199CDE0BDC7}" type="presParOf" srcId="{596418D9-5FAC-4EDA-80D4-5D3D9152B349}" destId="{D07E1C4E-9686-40F7-87F6-A6928ECBFAE7}" srcOrd="1" destOrd="0" presId="urn:microsoft.com/office/officeart/2005/8/layout/pList1"/>
    <dgm:cxn modelId="{9D719A2E-5923-4A75-A03C-14A1A2720CD8}" type="presParOf" srcId="{56D1D6AF-67A1-4342-A02F-C8622C78938B}" destId="{54BEAC44-EBE1-49FE-8239-1342E6A5E098}" srcOrd="5" destOrd="0" presId="urn:microsoft.com/office/officeart/2005/8/layout/pList1"/>
    <dgm:cxn modelId="{F7FA21F2-0AF0-4154-8619-F67FE8D5C9C8}" type="presParOf" srcId="{56D1D6AF-67A1-4342-A02F-C8622C78938B}" destId="{9F8E33E3-3DD5-4CC5-92CC-680D1EA2A340}" srcOrd="6" destOrd="0" presId="urn:microsoft.com/office/officeart/2005/8/layout/pList1"/>
    <dgm:cxn modelId="{7C848E33-3EC4-4005-BFC6-36990C09AFB4}" type="presParOf" srcId="{9F8E33E3-3DD5-4CC5-92CC-680D1EA2A340}" destId="{F3D0800E-0DD4-401D-9E54-4FBD43A5D76F}" srcOrd="0" destOrd="0" presId="urn:microsoft.com/office/officeart/2005/8/layout/pList1"/>
    <dgm:cxn modelId="{E0BCE1A1-C4FA-4D2C-808C-5272DA694EFB}" type="presParOf" srcId="{9F8E33E3-3DD5-4CC5-92CC-680D1EA2A340}" destId="{2711314F-1771-4E99-8E32-AA3D32EDA5D9}" srcOrd="1" destOrd="0" presId="urn:microsoft.com/office/officeart/2005/8/layout/pList1"/>
    <dgm:cxn modelId="{19AD26E7-3780-4E97-9A84-46C27B2CDD78}" type="presParOf" srcId="{56D1D6AF-67A1-4342-A02F-C8622C78938B}" destId="{E253411B-629F-4488-A2E3-C4D7487544F8}" srcOrd="7" destOrd="0" presId="urn:microsoft.com/office/officeart/2005/8/layout/pList1"/>
    <dgm:cxn modelId="{275DB80E-8BEA-4A31-A654-77C61DB05B36}" type="presParOf" srcId="{56D1D6AF-67A1-4342-A02F-C8622C78938B}" destId="{3ADDE47D-5C98-45F5-9303-ED9246495A26}" srcOrd="8" destOrd="0" presId="urn:microsoft.com/office/officeart/2005/8/layout/pList1"/>
    <dgm:cxn modelId="{B506902E-6673-48AE-9C55-34E5F37160A1}" type="presParOf" srcId="{3ADDE47D-5C98-45F5-9303-ED9246495A26}" destId="{69E0E769-D6A6-4001-B33A-C0F30F3755B2}" srcOrd="0" destOrd="0" presId="urn:microsoft.com/office/officeart/2005/8/layout/pList1"/>
    <dgm:cxn modelId="{959B45D1-3F72-46C4-BEF4-2885FABF08B5}" type="presParOf" srcId="{3ADDE47D-5C98-45F5-9303-ED9246495A26}" destId="{E36DA794-9519-4FF0-BB44-E20DE04FB1F2}" srcOrd="1" destOrd="0" presId="urn:microsoft.com/office/officeart/2005/8/layout/pList1"/>
    <dgm:cxn modelId="{BBDB9D0F-093F-4ED0-A33F-0A310A8F0595}" type="presParOf" srcId="{56D1D6AF-67A1-4342-A02F-C8622C78938B}" destId="{757353EE-862C-490D-8B03-4B0E1056DBF2}" srcOrd="9" destOrd="0" presId="urn:microsoft.com/office/officeart/2005/8/layout/pList1"/>
    <dgm:cxn modelId="{2381A556-2FAD-4397-B1E4-6A4BB8DCA94B}" type="presParOf" srcId="{56D1D6AF-67A1-4342-A02F-C8622C78938B}" destId="{058E39F2-E221-4851-9A5F-7E1F8FB05B4C}" srcOrd="10" destOrd="0" presId="urn:microsoft.com/office/officeart/2005/8/layout/pList1"/>
    <dgm:cxn modelId="{4E16ED18-16AA-4CAC-B559-5A9834B9E966}" type="presParOf" srcId="{058E39F2-E221-4851-9A5F-7E1F8FB05B4C}" destId="{A12F7A1A-CED3-49F9-A86A-E72081F12728}" srcOrd="0" destOrd="0" presId="urn:microsoft.com/office/officeart/2005/8/layout/pList1"/>
    <dgm:cxn modelId="{8A59076B-405C-45B8-BE84-F8D121E8778B}" type="presParOf" srcId="{058E39F2-E221-4851-9A5F-7E1F8FB05B4C}" destId="{06F94911-96B0-4E49-8E4D-ED62358C0F87}" srcOrd="1" destOrd="0" presId="urn:microsoft.com/office/officeart/2005/8/layout/pList1"/>
    <dgm:cxn modelId="{7FFDD5E5-A1BC-40D2-9FF2-DB3329B0FF98}" type="presParOf" srcId="{56D1D6AF-67A1-4342-A02F-C8622C78938B}" destId="{B0C09B9D-0D74-430F-BDC0-4CC694732972}" srcOrd="11" destOrd="0" presId="urn:microsoft.com/office/officeart/2005/8/layout/pList1"/>
    <dgm:cxn modelId="{A4D1CB2D-8B21-4161-B1CA-F52BDCAB2261}" type="presParOf" srcId="{56D1D6AF-67A1-4342-A02F-C8622C78938B}" destId="{AA86CD90-0305-46C8-8665-EBA890A9BE97}" srcOrd="12" destOrd="0" presId="urn:microsoft.com/office/officeart/2005/8/layout/pList1"/>
    <dgm:cxn modelId="{CACBA6E0-09F1-4085-B53B-C2A81E6A16EF}" type="presParOf" srcId="{AA86CD90-0305-46C8-8665-EBA890A9BE97}" destId="{9AFA61E7-5D86-4C9A-B208-752378C82233}" srcOrd="0" destOrd="0" presId="urn:microsoft.com/office/officeart/2005/8/layout/pList1"/>
    <dgm:cxn modelId="{ED68538D-155D-4262-BECE-809C1B90B2BD}" type="presParOf" srcId="{AA86CD90-0305-46C8-8665-EBA890A9BE97}" destId="{F9A65E9B-AD56-4FBC-911A-E230E6736E70}" srcOrd="1" destOrd="0" presId="urn:microsoft.com/office/officeart/2005/8/layout/pList1"/>
    <dgm:cxn modelId="{E7A4BF5D-12B8-4F68-8791-101DB3ED27F1}" type="presParOf" srcId="{56D1D6AF-67A1-4342-A02F-C8622C78938B}" destId="{9E3FC16F-A110-4384-A336-EE59A9089C64}" srcOrd="13" destOrd="0" presId="urn:microsoft.com/office/officeart/2005/8/layout/pList1"/>
    <dgm:cxn modelId="{D21CF7EA-C9EE-45AF-9E9D-A91AD98D2538}" type="presParOf" srcId="{56D1D6AF-67A1-4342-A02F-C8622C78938B}" destId="{3DE14809-FC98-4A30-9BFC-02B592CA7F0B}" srcOrd="14" destOrd="0" presId="urn:microsoft.com/office/officeart/2005/8/layout/pList1"/>
    <dgm:cxn modelId="{870150FF-89D5-4091-80E4-8A124B461112}" type="presParOf" srcId="{3DE14809-FC98-4A30-9BFC-02B592CA7F0B}" destId="{6240328D-CBE3-4E8C-8630-04E1645F26C9}" srcOrd="0" destOrd="0" presId="urn:microsoft.com/office/officeart/2005/8/layout/pList1"/>
    <dgm:cxn modelId="{240A2A9F-581F-4693-A657-55A5BF7B32C8}" type="presParOf" srcId="{3DE14809-FC98-4A30-9BFC-02B592CA7F0B}" destId="{E981A182-2C58-4769-84D3-EE69D2F03B1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287037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Problem</a:t>
          </a:r>
        </a:p>
      </dsp:txBody>
      <dsp:txXfrm>
        <a:off x="1313303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098887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Use Case</a:t>
          </a:r>
        </a:p>
      </dsp:txBody>
      <dsp:txXfrm>
        <a:off x="3125153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Case Diagram</a:t>
          </a:r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Prototypes</a:t>
          </a:r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Review</a:t>
          </a:r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E1F2A-1A16-4BD3-A4C3-401ECF76974E}">
      <dsp:nvSpPr>
        <dsp:cNvPr id="0" name=""/>
        <dsp:cNvSpPr/>
      </dsp:nvSpPr>
      <dsp:spPr>
        <a:xfrm>
          <a:off x="3968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48A27-3DA8-4D8E-9F93-255E2F7BD754}">
      <dsp:nvSpPr>
        <dsp:cNvPr id="0" name=""/>
        <dsp:cNvSpPr/>
      </dsp:nvSpPr>
      <dsp:spPr>
        <a:xfrm>
          <a:off x="3968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Create Member</a:t>
          </a:r>
        </a:p>
      </dsp:txBody>
      <dsp:txXfrm>
        <a:off x="3968" y="1605312"/>
        <a:ext cx="1888331" cy="700571"/>
      </dsp:txXfrm>
    </dsp:sp>
    <dsp:sp modelId="{8DDB7F71-7223-41C8-91FE-7EACC9AF1A26}">
      <dsp:nvSpPr>
        <dsp:cNvPr id="0" name=""/>
        <dsp:cNvSpPr/>
      </dsp:nvSpPr>
      <dsp:spPr>
        <a:xfrm>
          <a:off x="2081212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8F78D-3272-483D-A800-702F5962135E}">
      <dsp:nvSpPr>
        <dsp:cNvPr id="0" name=""/>
        <dsp:cNvSpPr/>
      </dsp:nvSpPr>
      <dsp:spPr>
        <a:xfrm>
          <a:off x="2081212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Log into Account</a:t>
          </a:r>
        </a:p>
      </dsp:txBody>
      <dsp:txXfrm>
        <a:off x="2081212" y="1605312"/>
        <a:ext cx="1888331" cy="700571"/>
      </dsp:txXfrm>
    </dsp:sp>
    <dsp:sp modelId="{2497BFE0-CB2E-464C-B5C4-57ECB1083FEB}">
      <dsp:nvSpPr>
        <dsp:cNvPr id="0" name=""/>
        <dsp:cNvSpPr/>
      </dsp:nvSpPr>
      <dsp:spPr>
        <a:xfrm>
          <a:off x="4158456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E1C4E-9686-40F7-87F6-A6928ECBFAE7}">
      <dsp:nvSpPr>
        <dsp:cNvPr id="0" name=""/>
        <dsp:cNvSpPr/>
      </dsp:nvSpPr>
      <dsp:spPr>
        <a:xfrm>
          <a:off x="4158456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Make a Donation</a:t>
          </a:r>
        </a:p>
      </dsp:txBody>
      <dsp:txXfrm>
        <a:off x="4158456" y="1605312"/>
        <a:ext cx="1888331" cy="700571"/>
      </dsp:txXfrm>
    </dsp:sp>
    <dsp:sp modelId="{F3D0800E-0DD4-401D-9E54-4FBD43A5D76F}">
      <dsp:nvSpPr>
        <dsp:cNvPr id="0" name=""/>
        <dsp:cNvSpPr/>
      </dsp:nvSpPr>
      <dsp:spPr>
        <a:xfrm>
          <a:off x="6235700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314F-1771-4E99-8E32-AA3D32EDA5D9}">
      <dsp:nvSpPr>
        <dsp:cNvPr id="0" name=""/>
        <dsp:cNvSpPr/>
      </dsp:nvSpPr>
      <dsp:spPr>
        <a:xfrm>
          <a:off x="6235700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Send Newsletter</a:t>
          </a:r>
        </a:p>
      </dsp:txBody>
      <dsp:txXfrm>
        <a:off x="6235700" y="1605312"/>
        <a:ext cx="1888331" cy="700571"/>
      </dsp:txXfrm>
    </dsp:sp>
    <dsp:sp modelId="{69E0E769-D6A6-4001-B33A-C0F30F3755B2}">
      <dsp:nvSpPr>
        <dsp:cNvPr id="0" name=""/>
        <dsp:cNvSpPr/>
      </dsp:nvSpPr>
      <dsp:spPr>
        <a:xfrm>
          <a:off x="3968" y="2494716"/>
          <a:ext cx="1888331" cy="130106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DA794-9519-4FF0-BB44-E20DE04FB1F2}">
      <dsp:nvSpPr>
        <dsp:cNvPr id="0" name=""/>
        <dsp:cNvSpPr/>
      </dsp:nvSpPr>
      <dsp:spPr>
        <a:xfrm>
          <a:off x="3968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Submit Forms</a:t>
          </a:r>
        </a:p>
      </dsp:txBody>
      <dsp:txXfrm>
        <a:off x="3968" y="3795777"/>
        <a:ext cx="1888331" cy="700571"/>
      </dsp:txXfrm>
    </dsp:sp>
    <dsp:sp modelId="{A12F7A1A-CED3-49F9-A86A-E72081F12728}">
      <dsp:nvSpPr>
        <dsp:cNvPr id="0" name=""/>
        <dsp:cNvSpPr/>
      </dsp:nvSpPr>
      <dsp:spPr>
        <a:xfrm>
          <a:off x="2081212" y="2494716"/>
          <a:ext cx="1888331" cy="1301060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94911-96B0-4E49-8E4D-ED62358C0F87}">
      <dsp:nvSpPr>
        <dsp:cNvPr id="0" name=""/>
        <dsp:cNvSpPr/>
      </dsp:nvSpPr>
      <dsp:spPr>
        <a:xfrm>
          <a:off x="2081212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Process Claim</a:t>
          </a:r>
        </a:p>
      </dsp:txBody>
      <dsp:txXfrm>
        <a:off x="2081212" y="3795777"/>
        <a:ext cx="1888331" cy="700571"/>
      </dsp:txXfrm>
    </dsp:sp>
    <dsp:sp modelId="{9AFA61E7-5D86-4C9A-B208-752378C82233}">
      <dsp:nvSpPr>
        <dsp:cNvPr id="0" name=""/>
        <dsp:cNvSpPr/>
      </dsp:nvSpPr>
      <dsp:spPr>
        <a:xfrm>
          <a:off x="4158456" y="2494716"/>
          <a:ext cx="1888331" cy="1301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5E9B-AD56-4FBC-911A-E230E6736E70}">
      <dsp:nvSpPr>
        <dsp:cNvPr id="0" name=""/>
        <dsp:cNvSpPr/>
      </dsp:nvSpPr>
      <dsp:spPr>
        <a:xfrm>
          <a:off x="4158456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Backup Data</a:t>
          </a:r>
        </a:p>
      </dsp:txBody>
      <dsp:txXfrm>
        <a:off x="4158456" y="3795777"/>
        <a:ext cx="1888331" cy="700571"/>
      </dsp:txXfrm>
    </dsp:sp>
    <dsp:sp modelId="{6240328D-CBE3-4E8C-8630-04E1645F26C9}">
      <dsp:nvSpPr>
        <dsp:cNvPr id="0" name=""/>
        <dsp:cNvSpPr/>
      </dsp:nvSpPr>
      <dsp:spPr>
        <a:xfrm>
          <a:off x="6235700" y="2494716"/>
          <a:ext cx="1888331" cy="1301060"/>
        </a:xfrm>
        <a:prstGeom prst="roundRect">
          <a:avLst/>
        </a:prstGeom>
        <a:blipFill rotWithShape="1">
          <a:blip xmlns:r="http://schemas.openxmlformats.org/officeDocument/2006/relationships" r:embed="rId7">
            <a:extLst/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1A182-2C58-4769-84D3-EE69D2F03B10}">
      <dsp:nvSpPr>
        <dsp:cNvPr id="0" name=""/>
        <dsp:cNvSpPr/>
      </dsp:nvSpPr>
      <dsp:spPr>
        <a:xfrm>
          <a:off x="6235700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Recover Data</a:t>
          </a:r>
        </a:p>
      </dsp:txBody>
      <dsp:txXfrm>
        <a:off x="6235700" y="3795777"/>
        <a:ext cx="1888331" cy="700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3/8/17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3/8/17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3/8/17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3/8/17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3/8/17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3/8/17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3/8/17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3/8/17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3/8/17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3/8/17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3/8/17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3/8/17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3/8/17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3/8/17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30729" y="1124530"/>
            <a:ext cx="10417627" cy="2387600"/>
          </a:xfrm>
        </p:spPr>
        <p:txBody>
          <a:bodyPr>
            <a:normAutofit/>
          </a:bodyPr>
          <a:lstStyle/>
          <a:p>
            <a:r>
              <a:rPr lang="en-US" sz="8000" dirty="0"/>
              <a:t>Essential Systems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071" y="3557084"/>
            <a:ext cx="9144000" cy="610733"/>
          </a:xfrm>
        </p:spPr>
        <p:txBody>
          <a:bodyPr>
            <a:normAutofit/>
          </a:bodyPr>
          <a:lstStyle/>
          <a:p>
            <a:r>
              <a:rPr lang="en-US" sz="3200" dirty="0"/>
              <a:t>The Race to a New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7642" y="4212771"/>
            <a:ext cx="909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Louis </a:t>
            </a:r>
            <a:r>
              <a:rPr lang="en-US" dirty="0" err="1"/>
              <a:t>Ries</a:t>
            </a:r>
            <a:r>
              <a:rPr lang="en-US" dirty="0"/>
              <a:t>, Andrew Huff, Krysta Albertson, Nick Phelps, Jordan Gates, Adam Passanisi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642" y="5584371"/>
            <a:ext cx="79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Kentucky Horsemen’s Benevolent and Protective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214999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Newsletter</a:t>
            </a:r>
          </a:p>
        </p:txBody>
      </p:sp>
      <p:pic>
        <p:nvPicPr>
          <p:cNvPr id="4" name="Picture 3" descr="Sample em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4" y="1476375"/>
            <a:ext cx="11052439" cy="50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1725" y="1549400"/>
            <a:ext cx="9572445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Main Flow​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 The use case begins when the member selects “Submit a Form” under the Forms tab. 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The member then browses his or her computer and selects their scanned form or picture of their completed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Alternate Flows​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InvalidFileType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Cancel​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Preconditions​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 member selects the "Forms" tab on the website.</a:t>
            </a:r>
            <a:endParaRPr lang="en-US" dirty="0">
              <a:solidFill>
                <a:srgbClr val="FFFFFF"/>
              </a:solidFill>
              <a:latin typeface="Candar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Postconditions​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 file is submitted for the member.​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 member cancels the file submission process. ​</a:t>
            </a:r>
          </a:p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2912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17" y="2055290"/>
            <a:ext cx="3631685" cy="36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9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Claims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550" y="1828800"/>
            <a:ext cx="10591800" cy="44627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Main Flow: </a:t>
            </a:r>
            <a:endParaRPr lang="en-US" dirty="0">
              <a:solidFill>
                <a:srgbClr val="FFFFFF"/>
              </a:solidFill>
              <a:latin typeface="Canda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/>
              </a:rPr>
              <a:t>Member clicks on 'Process Claim' tab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Member fills in questions on the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Member clicks 'Submit Claim' button and the claim is sent to the KHBPA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Alternative Flows</a:t>
            </a:r>
            <a:endParaRPr lang="en-US" sz="2000" dirty="0">
              <a:latin typeface="Canda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Answer boxes are left empty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Invalid data is entered into an answer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Preconditions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Must have an internet connection</a:t>
            </a:r>
          </a:p>
          <a:p>
            <a:pPr algn="ctr"/>
            <a:endParaRPr lang="en-US" dirty="0">
              <a:solidFill>
                <a:srgbClr val="FFFFFF"/>
              </a:solidFill>
              <a:latin typeface="Canda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ndara"/>
              </a:rPr>
              <a:t>Postconditions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The member's claim has been submitted for approval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ndara"/>
              </a:rPr>
              <a:t>The member will receive a message whether their claim has been approved or not</a:t>
            </a:r>
          </a:p>
        </p:txBody>
      </p:sp>
    </p:spTree>
    <p:extLst>
      <p:ext uri="{BB962C8B-B14F-4D97-AF65-F5344CB8AC3E}">
        <p14:creationId xmlns:p14="http://schemas.microsoft.com/office/powerpoint/2010/main" val="322254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Claims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324292"/>
            <a:ext cx="4899565" cy="52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409700"/>
            <a:ext cx="96139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Flow</a:t>
            </a:r>
          </a:p>
          <a:p>
            <a:r>
              <a:rPr lang="en-US" dirty="0"/>
              <a:t>	</a:t>
            </a:r>
            <a:r>
              <a:rPr lang="en-US" dirty="0" smtClean="0"/>
              <a:t>-Resource manager is used</a:t>
            </a:r>
          </a:p>
          <a:p>
            <a:r>
              <a:rPr lang="en-US" dirty="0" smtClean="0"/>
              <a:t>	-Backups are scheduled</a:t>
            </a:r>
          </a:p>
          <a:p>
            <a:r>
              <a:rPr lang="en-US" dirty="0"/>
              <a:t>	</a:t>
            </a:r>
            <a:r>
              <a:rPr lang="en-US" dirty="0" smtClean="0"/>
              <a:t>-Things are chosen that are backed up</a:t>
            </a:r>
          </a:p>
          <a:p>
            <a:endParaRPr lang="en-US" dirty="0"/>
          </a:p>
          <a:p>
            <a:r>
              <a:rPr lang="en-US" dirty="0" smtClean="0"/>
              <a:t>Alternate Flow</a:t>
            </a:r>
          </a:p>
          <a:p>
            <a:r>
              <a:rPr lang="en-US" dirty="0"/>
              <a:t>	</a:t>
            </a:r>
            <a:r>
              <a:rPr lang="en-US" dirty="0" smtClean="0"/>
              <a:t>-Backup us done manually</a:t>
            </a:r>
          </a:p>
          <a:p>
            <a:r>
              <a:rPr lang="en-US" dirty="0"/>
              <a:t>	</a:t>
            </a:r>
            <a:r>
              <a:rPr lang="en-US" dirty="0" smtClean="0"/>
              <a:t>-Same thing, files are chosen to be backed up, but it happens immediately</a:t>
            </a:r>
          </a:p>
          <a:p>
            <a:endParaRPr lang="en-US" dirty="0"/>
          </a:p>
          <a:p>
            <a:r>
              <a:rPr lang="en-US" dirty="0" smtClean="0"/>
              <a:t>Pre-Condition</a:t>
            </a:r>
          </a:p>
          <a:p>
            <a:r>
              <a:rPr lang="en-US" dirty="0"/>
              <a:t>	</a:t>
            </a:r>
            <a:r>
              <a:rPr lang="en-US" dirty="0" smtClean="0"/>
              <a:t>-Must have access to Microsoft Azure</a:t>
            </a:r>
          </a:p>
          <a:p>
            <a:endParaRPr lang="en-US" dirty="0"/>
          </a:p>
          <a:p>
            <a:r>
              <a:rPr lang="en-US" dirty="0" smtClean="0"/>
              <a:t>Post-Condition</a:t>
            </a:r>
          </a:p>
          <a:p>
            <a:r>
              <a:rPr lang="en-US" dirty="0"/>
              <a:t>	</a:t>
            </a:r>
            <a:r>
              <a:rPr lang="en-US" dirty="0" smtClean="0"/>
              <a:t>-Files are backed up</a:t>
            </a:r>
          </a:p>
          <a:p>
            <a:r>
              <a:rPr lang="en-US" dirty="0"/>
              <a:t>	</a:t>
            </a:r>
            <a:r>
              <a:rPr lang="en-US" dirty="0" smtClean="0"/>
              <a:t>-If something goes wrong and machines are corrupted, they can be restored with a previous backup.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Data</a:t>
            </a:r>
            <a:endParaRPr lang="en-US" dirty="0"/>
          </a:p>
        </p:txBody>
      </p:sp>
      <p:pic>
        <p:nvPicPr>
          <p:cNvPr id="3" name="Picture 2" descr="Screen Shot 2017-03-08 at 7.51.52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1" y="2394445"/>
            <a:ext cx="3888287" cy="2050894"/>
          </a:xfrm>
          <a:prstGeom prst="rect">
            <a:avLst/>
          </a:prstGeom>
        </p:spPr>
      </p:pic>
      <p:pic>
        <p:nvPicPr>
          <p:cNvPr id="4" name="Picture 3" descr="Screen Shot 2017-03-08 at 7.56.54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86" y="3466740"/>
            <a:ext cx="4821773" cy="2894153"/>
          </a:xfrm>
          <a:prstGeom prst="rect">
            <a:avLst/>
          </a:prstGeom>
        </p:spPr>
      </p:pic>
      <p:pic>
        <p:nvPicPr>
          <p:cNvPr id="5" name="Picture 4" descr="Screen Shot 2017-03-08 at 7.56.08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01" y="197801"/>
            <a:ext cx="4829958" cy="28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430" y="0"/>
            <a:ext cx="10515600" cy="1325562"/>
          </a:xfrm>
        </p:spPr>
        <p:txBody>
          <a:bodyPr/>
          <a:lstStyle/>
          <a:p>
            <a:r>
              <a:rPr lang="en-US" dirty="0"/>
              <a:t>Recover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430" y="1110343"/>
            <a:ext cx="85209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Flow –</a:t>
            </a:r>
          </a:p>
          <a:p>
            <a:r>
              <a:rPr lang="en-US" dirty="0"/>
              <a:t>	-The actor uses the resource manager</a:t>
            </a:r>
          </a:p>
          <a:p>
            <a:r>
              <a:rPr lang="en-US" dirty="0"/>
              <a:t>	-Choose recover</a:t>
            </a:r>
          </a:p>
          <a:p>
            <a:r>
              <a:rPr lang="en-US" dirty="0"/>
              <a:t>	-Chose the server</a:t>
            </a:r>
          </a:p>
          <a:p>
            <a:r>
              <a:rPr lang="en-US" dirty="0"/>
              <a:t>	-Browse for files</a:t>
            </a:r>
          </a:p>
          <a:p>
            <a:r>
              <a:rPr lang="en-US" dirty="0"/>
              <a:t>	-Chose the recovery date</a:t>
            </a:r>
          </a:p>
          <a:p>
            <a:r>
              <a:rPr lang="en-US" dirty="0"/>
              <a:t>	-Select items to recover</a:t>
            </a:r>
          </a:p>
          <a:p>
            <a:r>
              <a:rPr lang="en-US" dirty="0"/>
              <a:t>	-Specify location</a:t>
            </a:r>
          </a:p>
          <a:p>
            <a:r>
              <a:rPr lang="en-US" dirty="0"/>
              <a:t>	-Confirm</a:t>
            </a:r>
          </a:p>
          <a:p>
            <a:r>
              <a:rPr lang="en-US" dirty="0"/>
              <a:t>Alternate Flow-</a:t>
            </a:r>
          </a:p>
          <a:p>
            <a:r>
              <a:rPr lang="en-US" dirty="0"/>
              <a:t>	-Recover the data on an alternate device</a:t>
            </a:r>
          </a:p>
          <a:p>
            <a:r>
              <a:rPr lang="en-US" dirty="0"/>
              <a:t>	-Instant restore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Preconditions-</a:t>
            </a:r>
          </a:p>
          <a:p>
            <a:r>
              <a:rPr lang="en-US" dirty="0"/>
              <a:t>	-The backup method must be implemented. </a:t>
            </a:r>
          </a:p>
          <a:p>
            <a:endParaRPr lang="en-US" dirty="0"/>
          </a:p>
          <a:p>
            <a:r>
              <a:rPr lang="en-US" dirty="0"/>
              <a:t>Post conditions-</a:t>
            </a:r>
          </a:p>
          <a:p>
            <a:r>
              <a:rPr lang="en-US" dirty="0"/>
              <a:t>	-The files will be recovered if the actor chooses to complete the process. 	</a:t>
            </a:r>
          </a:p>
          <a:p>
            <a:r>
              <a:rPr lang="en-US" dirty="0"/>
              <a:t>	-Check the data restored for any corruption or missing data.</a:t>
            </a:r>
          </a:p>
          <a:p>
            <a:r>
              <a:rPr lang="en-US" dirty="0"/>
              <a:t>	-The data is not restored.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7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65231"/>
            <a:ext cx="2724530" cy="2448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1" y="365760"/>
            <a:ext cx="5772956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50" y="3292620"/>
            <a:ext cx="574437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856" y="1020726"/>
            <a:ext cx="6858000" cy="51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6614652" cy="13255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655674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570" y="2668089"/>
            <a:ext cx="4690259" cy="1325562"/>
          </a:xfrm>
        </p:spPr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38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receive money for reports or donations online</a:t>
            </a:r>
          </a:p>
          <a:p>
            <a:r>
              <a:rPr lang="en-US" dirty="0"/>
              <a:t>No ability to process forms, claims, memberships, sales bills or reports online</a:t>
            </a:r>
          </a:p>
          <a:p>
            <a:r>
              <a:rPr lang="en-US" dirty="0"/>
              <a:t>Newsletter not electronically available online</a:t>
            </a:r>
          </a:p>
          <a:p>
            <a:r>
              <a:rPr lang="en-US" dirty="0"/>
              <a:t>No plan for business continuity</a:t>
            </a:r>
          </a:p>
          <a:p>
            <a:r>
              <a:rPr lang="en-US" dirty="0"/>
              <a:t>Mobile website needs to be modernized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6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18444834"/>
              </p:ext>
            </p:extLst>
          </p:nvPr>
        </p:nvGraphicFramePr>
        <p:xfrm>
          <a:off x="3550556" y="1208314"/>
          <a:ext cx="8128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96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441342"/>
            <a:ext cx="10515600" cy="52074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Main Flow</a:t>
            </a:r>
          </a:p>
          <a:p>
            <a:pPr lvl="1"/>
            <a:r>
              <a:rPr lang="en-US" sz="1800" dirty="0"/>
              <a:t> The use case begins when the member selects “Register”. </a:t>
            </a:r>
          </a:p>
          <a:p>
            <a:pPr lvl="1"/>
            <a:r>
              <a:rPr lang="en-US" sz="1800" dirty="0"/>
              <a:t>While the customer details are invalid: </a:t>
            </a:r>
          </a:p>
          <a:p>
            <a:pPr lvl="1"/>
            <a:r>
              <a:rPr lang="en-US" sz="1800" dirty="0"/>
              <a:t>The system asks the member for the required details consisting of an e-mail address, password, password confirmation, stable name, address, phone number, membership type and KRC license number. </a:t>
            </a:r>
          </a:p>
          <a:p>
            <a:pPr lvl="1"/>
            <a:r>
              <a:rPr lang="en-US" sz="1800" dirty="0"/>
              <a:t>The system validates the member’s details.</a:t>
            </a:r>
          </a:p>
          <a:p>
            <a:r>
              <a:rPr lang="en-US" sz="2200" dirty="0"/>
              <a:t>Alternate Flows</a:t>
            </a:r>
          </a:p>
          <a:p>
            <a:pPr lvl="1"/>
            <a:r>
              <a:rPr lang="en-US" sz="1800" dirty="0" err="1"/>
              <a:t>InvalidEmailAddress</a:t>
            </a:r>
            <a:endParaRPr lang="en-US" sz="1800" dirty="0"/>
          </a:p>
          <a:p>
            <a:pPr lvl="1"/>
            <a:r>
              <a:rPr lang="en-US" sz="1800" dirty="0" err="1"/>
              <a:t>InvalidPassword</a:t>
            </a:r>
            <a:endParaRPr lang="en-US" sz="1800" dirty="0"/>
          </a:p>
          <a:p>
            <a:pPr lvl="1"/>
            <a:r>
              <a:rPr lang="en-US" sz="1800" dirty="0"/>
              <a:t>Cancel</a:t>
            </a:r>
          </a:p>
          <a:p>
            <a:r>
              <a:rPr lang="en-US" sz="2200" dirty="0"/>
              <a:t>Preconditions</a:t>
            </a:r>
          </a:p>
          <a:p>
            <a:pPr lvl="1"/>
            <a:r>
              <a:rPr lang="en-US" sz="1800" dirty="0"/>
              <a:t>A member clicks on the register button on the KY HBPA homepage.</a:t>
            </a:r>
          </a:p>
          <a:p>
            <a:r>
              <a:rPr lang="en-US" sz="2200" dirty="0"/>
              <a:t>Postconditions</a:t>
            </a:r>
          </a:p>
          <a:p>
            <a:pPr lvl="1"/>
            <a:r>
              <a:rPr lang="en-US" sz="1800" dirty="0"/>
              <a:t>A member account is created for the member.</a:t>
            </a:r>
          </a:p>
          <a:p>
            <a:pPr lvl="1"/>
            <a:r>
              <a:rPr lang="en-US" sz="1800" dirty="0"/>
              <a:t>A member cancels the account creation process. 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09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88" y="1391756"/>
            <a:ext cx="4579825" cy="5466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Member</a:t>
            </a:r>
          </a:p>
        </p:txBody>
      </p:sp>
    </p:spTree>
    <p:extLst>
      <p:ext uri="{BB962C8B-B14F-4D97-AF65-F5344CB8AC3E}">
        <p14:creationId xmlns:p14="http://schemas.microsoft.com/office/powerpoint/2010/main" val="26263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into Account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1719024"/>
            <a:ext cx="437258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8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Donation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2"/>
          <a:stretch/>
        </p:blipFill>
        <p:spPr>
          <a:xfrm>
            <a:off x="501365" y="1777414"/>
            <a:ext cx="2422589" cy="1024604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3572540" y="1915638"/>
            <a:ext cx="2402958" cy="74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1375923"/>
            <a:ext cx="2441519" cy="1827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62" y="3495624"/>
            <a:ext cx="1468473" cy="3202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06" y="3495624"/>
            <a:ext cx="2456283" cy="2716280"/>
          </a:xfrm>
          <a:prstGeom prst="rect">
            <a:avLst/>
          </a:prstGeom>
        </p:spPr>
      </p:pic>
      <p:sp>
        <p:nvSpPr>
          <p:cNvPr id="9" name="Arrow: Left-Right-Up 8"/>
          <p:cNvSpPr/>
          <p:nvPr/>
        </p:nvSpPr>
        <p:spPr>
          <a:xfrm>
            <a:off x="5560828" y="3883712"/>
            <a:ext cx="3572539" cy="135033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Newsletter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063" y="1684338"/>
            <a:ext cx="10279062" cy="34163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Main Flow​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 The use case begins after the employee signs into the G Suite account. 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The employee then types out the email and sends it to the master list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Alternate Flows​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InvalidEmailAddress</a:t>
            </a:r>
            <a:r>
              <a:rPr lang="en-US" dirty="0">
                <a:cs typeface="Arial"/>
              </a:rPr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Preconditions​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 subscription is needed to use G Suite.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An internet connection is needed to get to G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Postconditions​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An email is sent to the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70189683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163</Words>
  <Application>Microsoft Macintosh PowerPoint</Application>
  <PresentationFormat>Custom</PresentationFormat>
  <Paragraphs>134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Process 01 16x9</vt:lpstr>
      <vt:lpstr>Essential Systems</vt:lpstr>
      <vt:lpstr>Agenda</vt:lpstr>
      <vt:lpstr>Problem Statement</vt:lpstr>
      <vt:lpstr>Use Cases</vt:lpstr>
      <vt:lpstr>Create Member</vt:lpstr>
      <vt:lpstr>Create Member</vt:lpstr>
      <vt:lpstr>Log into Account</vt:lpstr>
      <vt:lpstr>Make a Donation</vt:lpstr>
      <vt:lpstr>Send Newsletter</vt:lpstr>
      <vt:lpstr>Send Newsletter</vt:lpstr>
      <vt:lpstr>Submit Forms</vt:lpstr>
      <vt:lpstr>Submit Forms</vt:lpstr>
      <vt:lpstr>Process Claims</vt:lpstr>
      <vt:lpstr>Process Claims</vt:lpstr>
      <vt:lpstr>Backup Data</vt:lpstr>
      <vt:lpstr>Backup Data</vt:lpstr>
      <vt:lpstr>Recover Data</vt:lpstr>
      <vt:lpstr>Recover Data</vt:lpstr>
      <vt:lpstr>Review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Systems</dc:title>
  <dc:creator/>
  <cp:keywords/>
  <cp:lastModifiedBy/>
  <cp:revision>3</cp:revision>
  <dcterms:created xsi:type="dcterms:W3CDTF">2017-03-03T14:58:52Z</dcterms:created>
  <dcterms:modified xsi:type="dcterms:W3CDTF">2017-03-08T14:18:32Z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