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069E-E2B9-1769-FBB6-46F3F49CAB58}"/>
              </a:ext>
            </a:extLst>
          </p:cNvPr>
          <p:cNvSpPr>
            <a:spLocks noGrp="1"/>
          </p:cNvSpPr>
          <p:nvPr>
            <p:ph type="ctrTitle"/>
          </p:nvPr>
        </p:nvSpPr>
        <p:spPr>
          <a:xfrm>
            <a:off x="793102" y="1268963"/>
            <a:ext cx="5302898" cy="466531"/>
          </a:xfrm>
        </p:spPr>
        <p:txBody>
          <a:bodyPr>
            <a:noAutofit/>
          </a:bodyPr>
          <a:lstStyle/>
          <a:p>
            <a:r>
              <a:rPr lang="en-IN" sz="3600" b="1" dirty="0">
                <a:latin typeface="Times New Roman" panose="02020603050405020304" pitchFamily="18" charset="0"/>
                <a:cs typeface="Times New Roman" panose="02020603050405020304" pitchFamily="18" charset="0"/>
              </a:rPr>
              <a:t>CAPSTONE PROJECT </a:t>
            </a:r>
          </a:p>
        </p:txBody>
      </p:sp>
      <p:sp>
        <p:nvSpPr>
          <p:cNvPr id="3" name="Subtitle 2">
            <a:extLst>
              <a:ext uri="{FF2B5EF4-FFF2-40B4-BE49-F238E27FC236}">
                <a16:creationId xmlns:a16="http://schemas.microsoft.com/office/drawing/2014/main" id="{46A25E5E-04B1-8851-9308-6B1122F87733}"/>
              </a:ext>
            </a:extLst>
          </p:cNvPr>
          <p:cNvSpPr>
            <a:spLocks noGrp="1"/>
          </p:cNvSpPr>
          <p:nvPr>
            <p:ph type="subTitle" idx="1"/>
          </p:nvPr>
        </p:nvSpPr>
        <p:spPr>
          <a:xfrm>
            <a:off x="3648269" y="2878496"/>
            <a:ext cx="8182980" cy="2551921"/>
          </a:xfrm>
        </p:spPr>
        <p:txBody>
          <a:bodyPr>
            <a:normAutofit fontScale="85000" lnSpcReduction="20000"/>
          </a:bodyPr>
          <a:lstStyle/>
          <a:p>
            <a:r>
              <a:rPr lang="en-IN" b="1" dirty="0">
                <a:solidFill>
                  <a:srgbClr val="FF0000"/>
                </a:solidFill>
                <a:latin typeface="Times New Roman" panose="02020603050405020304" pitchFamily="18" charset="0"/>
                <a:cs typeface="Times New Roman" panose="02020603050405020304" pitchFamily="18" charset="0"/>
              </a:rPr>
              <a:t>An investigation into code size optimization techniques</a:t>
            </a:r>
          </a:p>
          <a:p>
            <a:endParaRPr lang="en-IN" b="1" dirty="0"/>
          </a:p>
          <a:p>
            <a:endParaRPr lang="en-IN" b="1" dirty="0"/>
          </a:p>
          <a:p>
            <a:pPr algn="r"/>
            <a:r>
              <a:rPr lang="en-IN" b="1" dirty="0">
                <a:solidFill>
                  <a:schemeClr val="tx1"/>
                </a:solidFill>
                <a:latin typeface="Times New Roman" panose="02020603050405020304" pitchFamily="18" charset="0"/>
                <a:cs typeface="Times New Roman" panose="02020603050405020304" pitchFamily="18" charset="0"/>
              </a:rPr>
              <a:t>P.NIKHIL(192211587)</a:t>
            </a:r>
          </a:p>
          <a:p>
            <a:pPr algn="r"/>
            <a:r>
              <a:rPr lang="en-IN" b="1" dirty="0">
                <a:solidFill>
                  <a:schemeClr val="tx1"/>
                </a:solidFill>
                <a:latin typeface="Times New Roman" panose="02020603050405020304" pitchFamily="18" charset="0"/>
                <a:cs typeface="Times New Roman" panose="02020603050405020304" pitchFamily="18" charset="0"/>
              </a:rPr>
              <a:t>P.SREEVARDHAN(192211478)</a:t>
            </a:r>
          </a:p>
          <a:p>
            <a:pPr algn="r"/>
            <a:r>
              <a:rPr lang="en-IN" b="1" dirty="0">
                <a:solidFill>
                  <a:schemeClr val="tx1"/>
                </a:solidFill>
                <a:latin typeface="Times New Roman" panose="02020603050405020304" pitchFamily="18" charset="0"/>
                <a:cs typeface="Times New Roman" panose="02020603050405020304" pitchFamily="18" charset="0"/>
              </a:rPr>
              <a:t>K.BHARATH KALYAN(192211467</a:t>
            </a:r>
            <a:r>
              <a:rPr lang="en-IN" b="1" dirty="0">
                <a:solidFill>
                  <a:schemeClr val="tx1"/>
                </a:solidFill>
              </a:rPr>
              <a:t>)</a:t>
            </a:r>
          </a:p>
        </p:txBody>
      </p:sp>
    </p:spTree>
    <p:extLst>
      <p:ext uri="{BB962C8B-B14F-4D97-AF65-F5344CB8AC3E}">
        <p14:creationId xmlns:p14="http://schemas.microsoft.com/office/powerpoint/2010/main" val="86914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2C1E-3B53-3F1B-4507-743836038A01}"/>
              </a:ext>
            </a:extLst>
          </p:cNvPr>
          <p:cNvSpPr>
            <a:spLocks noGrp="1"/>
          </p:cNvSpPr>
          <p:nvPr>
            <p:ph type="title"/>
          </p:nvPr>
        </p:nvSpPr>
        <p:spPr/>
        <p:txBody>
          <a:bodyPr>
            <a:normAutofit/>
          </a:bodyPr>
          <a:lstStyle/>
          <a:p>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UI Design</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CE8DCE-B2A0-6EAC-6012-B5B1176540A2}"/>
              </a:ext>
            </a:extLst>
          </p:cNvPr>
          <p:cNvSpPr>
            <a:spLocks noGrp="1"/>
          </p:cNvSpPr>
          <p:nvPr>
            <p:ph sz="quarter" idx="13"/>
          </p:nvPr>
        </p:nvSpPr>
        <p:spPr/>
        <p:txBody>
          <a:bodyPr>
            <a:normAutofit/>
          </a:bodyPr>
          <a:lstStyle/>
          <a:p>
            <a:pPr>
              <a:lnSpc>
                <a:spcPct val="107000"/>
              </a:lnSpc>
              <a:spcAft>
                <a:spcPts val="800"/>
              </a:spcAft>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Layout Design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Flexible layout: Responsive design to accommodate various screen sizes and resolutions.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User-Friendly: Intuitive interface with clear navigation and informative visuals.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Colour</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Selection: Use of visually appealing color schemes to enhance user experience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57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C9FD-A0EF-5E2E-2A42-C5464176AAF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UI DESIGN</a:t>
            </a:r>
          </a:p>
        </p:txBody>
      </p:sp>
      <p:sp>
        <p:nvSpPr>
          <p:cNvPr id="3" name="Content Placeholder 2">
            <a:extLst>
              <a:ext uri="{FF2B5EF4-FFF2-40B4-BE49-F238E27FC236}">
                <a16:creationId xmlns:a16="http://schemas.microsoft.com/office/drawing/2014/main" id="{BC735FBF-27E0-038B-505D-C9F40A2B4A77}"/>
              </a:ext>
            </a:extLst>
          </p:cNvPr>
          <p:cNvSpPr>
            <a:spLocks noGrp="1"/>
          </p:cNvSpPr>
          <p:nvPr>
            <p:ph sz="quarter" idx="13"/>
          </p:nvPr>
        </p:nvSpPr>
        <p:spPr/>
        <p:txBody>
          <a:bodyPr/>
          <a:lstStyle/>
          <a:p>
            <a:pPr>
              <a:lnSpc>
                <a:spcPct val="107000"/>
              </a:lnSpc>
              <a:spcAft>
                <a:spcPts val="800"/>
              </a:spcAft>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Feasible Elements Used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Elements Positioning</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Logical placement of elements for easy access and navigation.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Ensure compatibility with assistive technologies for users with disabilities.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6A8DB7E0-D8E8-DA4B-7CD9-AEC43A80898A}"/>
              </a:ext>
            </a:extLst>
          </p:cNvPr>
          <p:cNvSpPr>
            <a:spLocks noGrp="1"/>
          </p:cNvSpPr>
          <p:nvPr>
            <p:ph sz="quarter" idx="14"/>
          </p:nvPr>
        </p:nvSpPr>
        <p:spPr/>
        <p:txBody>
          <a:bodyPr/>
          <a:lstStyle/>
          <a:p>
            <a:pPr>
              <a:lnSpc>
                <a:spcPct val="107000"/>
              </a:lnSpc>
              <a:spcAft>
                <a:spcPts val="800"/>
              </a:spcAf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Elements and Functions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Interactive visualization tools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performance metrics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Customizable settings for personalized experience</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579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76720E-0C5C-99E4-9F24-FE10D11AC144}"/>
              </a:ext>
            </a:extLst>
          </p:cNvPr>
          <p:cNvSpPr txBox="1"/>
          <p:nvPr/>
        </p:nvSpPr>
        <p:spPr>
          <a:xfrm>
            <a:off x="886408" y="1298609"/>
            <a:ext cx="8259924" cy="3959482"/>
          </a:xfrm>
          <a:prstGeom prst="rect">
            <a:avLst/>
          </a:prstGeom>
          <a:noFill/>
        </p:spPr>
        <p:txBody>
          <a:bodyPr wrap="square">
            <a:spAutoFit/>
          </a:bodyPr>
          <a:lstStyle/>
          <a:p>
            <a:pPr>
              <a:lnSpc>
                <a:spcPct val="107000"/>
              </a:lnSpc>
              <a:spcAft>
                <a:spcPts val="800"/>
              </a:spcAft>
            </a:pPr>
            <a:r>
              <a:rPr lang="en-US"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 Template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 Process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using username and password</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Option for fingerprint authentication for enhanced security</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Sign-Up Process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registration with email verification</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Secure password setup with strength indicators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Templates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Recovery</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Account Settings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723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72A61-3D3C-7B25-A3AB-118651E8DDB6}"/>
              </a:ext>
            </a:extLst>
          </p:cNvPr>
          <p:cNvSpPr txBox="1"/>
          <p:nvPr/>
        </p:nvSpPr>
        <p:spPr>
          <a:xfrm>
            <a:off x="867747" y="2164455"/>
            <a:ext cx="8278585" cy="1772601"/>
          </a:xfrm>
          <a:prstGeom prst="rect">
            <a:avLst/>
          </a:prstGeom>
          <a:noFill/>
        </p:spPr>
        <p:txBody>
          <a:bodyPr wrap="square">
            <a:spAutoFit/>
          </a:bodyPr>
          <a:lstStyle/>
          <a:p>
            <a:pPr>
              <a:lnSpc>
                <a:spcPct val="107000"/>
              </a:lnSpc>
              <a:spcAft>
                <a:spcPts val="800"/>
              </a:spcAft>
            </a:pPr>
            <a:r>
              <a:rPr lang="en-US" sz="3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the investigation into code size optimization offers valuable insights and solutions for improving software efficiency. By implementing optimization techniques and adopting user-friendly design principles, significant improvements in codebase management can be achieved, leading to enhanced performance and resource utilization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35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614F-CB5B-601B-27FB-C8EBCFA6CA09}"/>
              </a:ext>
            </a:extLst>
          </p:cNvPr>
          <p:cNvSpPr>
            <a:spLocks noGrp="1"/>
          </p:cNvSpPr>
          <p:nvPr>
            <p:ph type="title"/>
          </p:nvPr>
        </p:nvSpPr>
        <p:spPr>
          <a:xfrm>
            <a:off x="913776" y="618517"/>
            <a:ext cx="4124756" cy="1596177"/>
          </a:xfrm>
        </p:spPr>
        <p:txBody>
          <a:bodyPr>
            <a:normAutofit/>
          </a:bodyPr>
          <a:lstStyle/>
          <a:p>
            <a:r>
              <a:rPr lang="en-IN" b="1" dirty="0">
                <a:latin typeface="Times New Roman" panose="02020603050405020304" pitchFamily="18" charset="0"/>
                <a:cs typeface="Times New Roman" panose="02020603050405020304" pitchFamily="18" charset="0"/>
              </a:rPr>
              <a:t>Preliminary description</a:t>
            </a:r>
          </a:p>
        </p:txBody>
      </p:sp>
      <p:sp>
        <p:nvSpPr>
          <p:cNvPr id="3" name="Content Placeholder 2">
            <a:extLst>
              <a:ext uri="{FF2B5EF4-FFF2-40B4-BE49-F238E27FC236}">
                <a16:creationId xmlns:a16="http://schemas.microsoft.com/office/drawing/2014/main" id="{277AA915-AC98-B70F-014B-B6B9F901E85F}"/>
              </a:ext>
            </a:extLst>
          </p:cNvPr>
          <p:cNvSpPr>
            <a:spLocks noGrp="1"/>
          </p:cNvSpPr>
          <p:nvPr>
            <p:ph sz="quarter" idx="13"/>
          </p:nvPr>
        </p:nvSpPr>
        <p:spPr/>
        <p:txBody>
          <a:bodyPr>
            <a:normAutofit fontScale="77500" lnSpcReduction="20000"/>
          </a:bodyPr>
          <a:lstStyle/>
          <a:p>
            <a:pPr>
              <a:lnSpc>
                <a:spcPct val="107000"/>
              </a:lnSpc>
              <a:spcAft>
                <a:spcPts val="800"/>
              </a:spcAft>
            </a:pPr>
            <a:r>
              <a:rPr lang="en-US" sz="1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Assignment Description</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500"/>
              </a:spcAf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aims to investigate code size optimization techniques. It will involve analyzing existing codebases to identify areas for improvement and implementing strategies to reduce code size without sacrificing functionality or performance. </a:t>
            </a:r>
          </a:p>
          <a:p>
            <a:pPr>
              <a:lnSpc>
                <a:spcPct val="115000"/>
              </a:lnSpc>
              <a:spcAft>
                <a:spcPts val="1500"/>
              </a:spcAf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will explore various optimization methods, such as removing dead code, minimizing data structures, and optimizing algorithms, to achieve efficient code size management.</a:t>
            </a:r>
          </a:p>
          <a:p>
            <a:pPr>
              <a:lnSpc>
                <a:spcPct val="115000"/>
              </a:lnSpc>
              <a:spcAft>
                <a:spcPts val="15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this assignment is to explore and implement code size optimization techniques within a software project. </a:t>
            </a:r>
            <a:endParaRPr lang="en-US" sz="1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Code size optimization is a critical aspect of software development, impacting factors such as resource consumption, deployment efficiency, </a:t>
            </a:r>
            <a:endParaRPr lang="en-US" sz="14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Through this assignment, students will gain hands-on experience in identifying</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00"/>
              </a:spcAft>
            </a:pPr>
            <a:endParaRPr lang="en-IN" sz="105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8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8D7-E9D9-5A6C-26E5-E7BE6D0C280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Project scope</a:t>
            </a:r>
          </a:p>
        </p:txBody>
      </p:sp>
      <p:sp>
        <p:nvSpPr>
          <p:cNvPr id="3" name="Content Placeholder 2">
            <a:extLst>
              <a:ext uri="{FF2B5EF4-FFF2-40B4-BE49-F238E27FC236}">
                <a16:creationId xmlns:a16="http://schemas.microsoft.com/office/drawing/2014/main" id="{66722F97-1484-21B5-74F4-E92E71A7040A}"/>
              </a:ext>
            </a:extLst>
          </p:cNvPr>
          <p:cNvSpPr>
            <a:spLocks noGrp="1"/>
          </p:cNvSpPr>
          <p:nvPr>
            <p:ph sz="quarter" idx="13"/>
          </p:nvPr>
        </p:nvSpPr>
        <p:spPr>
          <a:xfrm>
            <a:off x="913774" y="2367092"/>
            <a:ext cx="10363826" cy="2276215"/>
          </a:xfrm>
        </p:spPr>
        <p:txBody>
          <a:bodyPr/>
          <a:lstStyle/>
          <a:p>
            <a:pPr marL="685800"/>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Define the scope and objectives of the project: The project aims to optimize code size while maintaining functionality and performance.</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85800"/>
            <a:endParaRPr lang="en-IN" sz="14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Specific goals of analyzing: Identify redundant code segments and optimize resource utilization</a:t>
            </a:r>
            <a:r>
              <a:rPr lang="en-US"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3274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4D84-7D6D-AD01-9A02-ED4F797DCF0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COLLECTION AND PREPARATION</a:t>
            </a:r>
          </a:p>
        </p:txBody>
      </p:sp>
      <p:sp>
        <p:nvSpPr>
          <p:cNvPr id="3" name="Content Placeholder 2">
            <a:extLst>
              <a:ext uri="{FF2B5EF4-FFF2-40B4-BE49-F238E27FC236}">
                <a16:creationId xmlns:a16="http://schemas.microsoft.com/office/drawing/2014/main" id="{D5D968AD-0B9C-1AB5-0DEE-8A9A79B9048D}"/>
              </a:ext>
            </a:extLst>
          </p:cNvPr>
          <p:cNvSpPr>
            <a:spLocks noGrp="1"/>
          </p:cNvSpPr>
          <p:nvPr>
            <p:ph sz="quarter" idx="13"/>
          </p:nvPr>
        </p:nvSpPr>
        <p:spPr>
          <a:xfrm>
            <a:off x="913149" y="2367092"/>
            <a:ext cx="10363826" cy="3147300"/>
          </a:xfrm>
        </p:spPr>
        <p:txBody>
          <a:bodyPr>
            <a:normAutofit fontScale="77500" lnSpcReduction="20000"/>
          </a:bodyPr>
          <a:lstStyle/>
          <a:p>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Identify the data sources: Source code repositories and documentation</a:t>
            </a:r>
          </a:p>
          <a:p>
            <a:pPr marL="685800"/>
            <a:endParaRPr lang="en-IN" dirty="0">
              <a:effectLst/>
            </a:endParaRPr>
          </a:p>
          <a:p>
            <a:pPr marL="285750" indent="-285750">
              <a:lnSpc>
                <a:spcPct val="107000"/>
              </a:lnSpc>
              <a:spcAft>
                <a:spcPts val="800"/>
              </a:spcAft>
              <a:buSzPts val="1000"/>
              <a:buFont typeface="Symbol" panose="05050102010706020507" pitchFamily="18" charset="2"/>
              <a:buChar char=""/>
              <a:tabLst>
                <a:tab pos="9144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a data collection plan: Establish procedures for collecting and organizing codebase data.</a:t>
            </a:r>
          </a:p>
          <a:p>
            <a:pPr marL="685800"/>
            <a:endParaRPr lang="en-IN" dirty="0">
              <a:effectLst/>
            </a:endParaRPr>
          </a:p>
          <a:p>
            <a:pPr marL="285750" indent="-285750">
              <a:lnSpc>
                <a:spcPct val="107000"/>
              </a:lnSpc>
              <a:spcAft>
                <a:spcPts val="800"/>
              </a:spcAft>
              <a:buSzPts val="1000"/>
              <a:buFont typeface="Symbol" panose="05050102010706020507" pitchFamily="18" charset="2"/>
              <a:buChar char=""/>
              <a:tabLst>
                <a:tab pos="9144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Cleanse and preprocess the collected data to ensure data quality: Remove duplicates and irrelevant files, and standardize formatting.</a:t>
            </a: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SzPts val="1000"/>
              <a:buFont typeface="Symbol" panose="05050102010706020507" pitchFamily="18" charset="2"/>
              <a:buChar char=""/>
              <a:tabLst>
                <a:tab pos="914400" algn="l"/>
              </a:tabLst>
            </a:pP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Consistency of the project: Ensure uniformity in data processing and analysis methodologies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5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64F5-0787-88E6-91BC-EA960E740DC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E61D71C2-38FA-AF43-8270-7F8BF703106A}"/>
              </a:ext>
            </a:extLst>
          </p:cNvPr>
          <p:cNvSpPr>
            <a:spLocks noGrp="1"/>
          </p:cNvSpPr>
          <p:nvPr>
            <p:ph sz="quarter" idx="13"/>
          </p:nvPr>
        </p:nvSpPr>
        <p:spPr/>
        <p:txBody>
          <a:bodyPr/>
          <a:lstStyle/>
          <a:p>
            <a:pPr marL="685800"/>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Conduct exploratory data analysis: Review codebase structure, size distribution, and complexity metrics.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 the patterns and trends: Identify common code patterns and areas of code bloat.</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 descriptive statistics, such as summary statistics, distribution plots, and correlation analysis, to explore the relationships of the data: Analyze code size distribution and its relationship with other metrics.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Visualize the data using charts, graphs: Generate visual representations of code size distribution and optimization potential.</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88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E865-351A-76B1-DBEF-39097F5CFC6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703FB56-8AB6-B1BA-59F2-E2AFDC62A849}"/>
              </a:ext>
            </a:extLst>
          </p:cNvPr>
          <p:cNvSpPr>
            <a:spLocks noGrp="1"/>
          </p:cNvSpPr>
          <p:nvPr>
            <p:ph sz="quarter" idx="13"/>
          </p:nvPr>
        </p:nvSpPr>
        <p:spPr/>
        <p:txBody>
          <a:bodyPr/>
          <a:lstStyle/>
          <a:p>
            <a:pPr marL="342900" lvl="0" indent="-34290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identified problem revolves around the need for efficient code size management in software development.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projects grow in complexity, codebases often accumulate redundant or bloated code segments, leading to increased memory footprint and slower performance.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aims to address these challenges by investigating and implementing code size optimization techniques to streamline codebases without compromising functionality or performance.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57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C528-A89F-6418-1DEE-E9DFDD12772A}"/>
              </a:ext>
            </a:extLst>
          </p:cNvPr>
          <p:cNvSpPr>
            <a:spLocks noGrp="1"/>
          </p:cNvSpPr>
          <p:nvPr>
            <p:ph type="title"/>
          </p:nvPr>
        </p:nvSpPr>
        <p:spPr/>
        <p:txBody>
          <a:bodyPr/>
          <a:lstStyle/>
          <a:p>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721AB5D-6E4F-AE2E-2EAE-3212EB932C3B}"/>
              </a:ext>
            </a:extLst>
          </p:cNvPr>
          <p:cNvSpPr>
            <a:spLocks noGrp="1"/>
          </p:cNvSpPr>
          <p:nvPr>
            <p:ph sz="quarter" idx="13"/>
          </p:nvPr>
        </p:nvSpPr>
        <p:spPr/>
        <p:txBody>
          <a:bodyPr>
            <a:normAutofit/>
          </a:bodyPr>
          <a:lstStyle/>
          <a:p>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focuses on investigating code size optimization techniques to enhance software efficiency. By analyzing existing codebases and implementing optimization strategies, significant reductions in code size can be achieved. This not only improves resource utilization but also enhances overall system performance. Through exploratory data analysis and careful design considerations, this project aims to provide insights and solutions for effective code size management in software development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98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DB3-270F-7119-1D09-1952F254A93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DESIGN WORK</a:t>
            </a:r>
          </a:p>
        </p:txBody>
      </p:sp>
      <p:sp>
        <p:nvSpPr>
          <p:cNvPr id="3" name="Content Placeholder 2">
            <a:extLst>
              <a:ext uri="{FF2B5EF4-FFF2-40B4-BE49-F238E27FC236}">
                <a16:creationId xmlns:a16="http://schemas.microsoft.com/office/drawing/2014/main" id="{3E2C3A1C-AB1D-7D9D-1C3F-CCFCC1F346D6}"/>
              </a:ext>
            </a:extLst>
          </p:cNvPr>
          <p:cNvSpPr>
            <a:spLocks noGrp="1"/>
          </p:cNvSpPr>
          <p:nvPr>
            <p:ph sz="quarter" idx="13"/>
          </p:nvPr>
        </p:nvSpPr>
        <p:spPr/>
        <p:txBody>
          <a:bodyPr>
            <a:noAutofit/>
          </a:bodyPr>
          <a:lstStyle/>
          <a:p>
            <a:pPr>
              <a:lnSpc>
                <a:spcPct val="107000"/>
              </a:lnSpc>
              <a:spcAft>
                <a:spcPts val="800"/>
              </a:spcAft>
            </a:pPr>
            <a:r>
              <a:rPr lang="en-IN"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Identify the key components:</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Code Analyzer</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Optimization Algorithms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 Framework</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Functionality:</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 codebase for optimization opportunities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 code size reduction techniques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Evaluate performance impact of optimizations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Architectural Design:</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Modular structure to facilitate integration with existing development workflows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Scalable architecture to handle large codebases efficiently</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Extensible design to accommodate future optimization strategies</a:t>
            </a: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74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Printable Gantt Chart Templates [Excel, Word, PDF] Monthly Maker">
            <a:extLst>
              <a:ext uri="{FF2B5EF4-FFF2-40B4-BE49-F238E27FC236}">
                <a16:creationId xmlns:a16="http://schemas.microsoft.com/office/drawing/2014/main" id="{1B0C3CF6-8ABF-E6AA-0B25-19DA871D1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8559"/>
            <a:ext cx="9144000" cy="612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6739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53</TotalTime>
  <Words>704</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Symbol</vt:lpstr>
      <vt:lpstr>Times New Roman</vt:lpstr>
      <vt:lpstr>Tw Cen MT</vt:lpstr>
      <vt:lpstr>Droplet</vt:lpstr>
      <vt:lpstr>CAPSTONE PROJECT </vt:lpstr>
      <vt:lpstr>Preliminary description</vt:lpstr>
      <vt:lpstr>Project scope</vt:lpstr>
      <vt:lpstr>DATA COLLECTION AND PREPARATION</vt:lpstr>
      <vt:lpstr>EXPLORATORY DATA ANALYSIS</vt:lpstr>
      <vt:lpstr>PROBLEM STATEMENT</vt:lpstr>
      <vt:lpstr>Abstract </vt:lpstr>
      <vt:lpstr>PROPOSED DESIGN WORK</vt:lpstr>
      <vt:lpstr>PowerPoint Presentation</vt:lpstr>
      <vt:lpstr> UI Design </vt:lpstr>
      <vt:lpstr>UI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NIKHIL P</dc:creator>
  <cp:lastModifiedBy>NIKHIL P</cp:lastModifiedBy>
  <cp:revision>3</cp:revision>
  <dcterms:created xsi:type="dcterms:W3CDTF">2024-02-23T17:09:58Z</dcterms:created>
  <dcterms:modified xsi:type="dcterms:W3CDTF">2024-02-24T06:16:20Z</dcterms:modified>
</cp:coreProperties>
</file>