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stonproject_17144663754110/analysisofsalestrendsinmarke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E715BB-17B9-4ECC-96DD-5C997E15EA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boston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C1403E-F5C0-40DD-8948-DCD4FBE9A6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5/3/2024 3:17:39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sales trends in market " id="2" name="slide2">
            <a:extLst>
              <a:ext uri="{FF2B5EF4-FFF2-40B4-BE49-F238E27FC236}">
                <a16:creationId xmlns:a16="http://schemas.microsoft.com/office/drawing/2014/main" id="{14371910-459B-43CB-A85B-A9860B39A8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494"/>
            <a:ext cx="12192000" cy="52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2024-05-03T15:17:39Z</dcterms:created>
  <dcterms:modified xsi:type="dcterms:W3CDTF">2024-05-03T15:17:39Z</dcterms:modified>
</cp:coreProperties>
</file>