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2"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21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DD8D0E4-5C20-4854-B04B-2E001E6A537D}" type="datetimeFigureOut">
              <a:rPr lang="en-US" smtClean="0"/>
              <a:pPr/>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43249-EEA1-48D5-9FAD-E8C0C314159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D8D0E4-5C20-4854-B04B-2E001E6A537D}" type="datetimeFigureOut">
              <a:rPr lang="en-US" smtClean="0"/>
              <a:pPr/>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43249-EEA1-48D5-9FAD-E8C0C314159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D8D0E4-5C20-4854-B04B-2E001E6A537D}" type="datetimeFigureOut">
              <a:rPr lang="en-US" smtClean="0"/>
              <a:pPr/>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43249-EEA1-48D5-9FAD-E8C0C314159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D8D0E4-5C20-4854-B04B-2E001E6A537D}" type="datetimeFigureOut">
              <a:rPr lang="en-US" smtClean="0"/>
              <a:pPr/>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43249-EEA1-48D5-9FAD-E8C0C314159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D8D0E4-5C20-4854-B04B-2E001E6A537D}" type="datetimeFigureOut">
              <a:rPr lang="en-US" smtClean="0"/>
              <a:pPr/>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43249-EEA1-48D5-9FAD-E8C0C314159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D8D0E4-5C20-4854-B04B-2E001E6A537D}" type="datetimeFigureOut">
              <a:rPr lang="en-US" smtClean="0"/>
              <a:pPr/>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43249-EEA1-48D5-9FAD-E8C0C314159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D8D0E4-5C20-4854-B04B-2E001E6A537D}" type="datetimeFigureOut">
              <a:rPr lang="en-US" smtClean="0"/>
              <a:pPr/>
              <a:t>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A43249-EEA1-48D5-9FAD-E8C0C314159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D8D0E4-5C20-4854-B04B-2E001E6A537D}" type="datetimeFigureOut">
              <a:rPr lang="en-US" smtClean="0"/>
              <a:pPr/>
              <a:t>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A43249-EEA1-48D5-9FAD-E8C0C314159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8D0E4-5C20-4854-B04B-2E001E6A537D}" type="datetimeFigureOut">
              <a:rPr lang="en-US" smtClean="0"/>
              <a:pPr/>
              <a:t>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A43249-EEA1-48D5-9FAD-E8C0C314159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D8D0E4-5C20-4854-B04B-2E001E6A537D}" type="datetimeFigureOut">
              <a:rPr lang="en-US" smtClean="0"/>
              <a:pPr/>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43249-EEA1-48D5-9FAD-E8C0C314159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D8D0E4-5C20-4854-B04B-2E001E6A537D}" type="datetimeFigureOut">
              <a:rPr lang="en-US" smtClean="0"/>
              <a:pPr/>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43249-EEA1-48D5-9FAD-E8C0C314159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2DD8D0E4-5C20-4854-B04B-2E001E6A537D}" type="datetimeFigureOut">
              <a:rPr lang="en-US" smtClean="0"/>
              <a:pPr/>
              <a:t>1/2/2022</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2A43249-EEA1-48D5-9FAD-E8C0C314159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Bank MANAGEMENT </a:t>
            </a:r>
            <a:br>
              <a:rPr lang="en-IN" dirty="0" smtClean="0"/>
            </a:br>
            <a:r>
              <a:rPr lang="en-IN" dirty="0" smtClean="0"/>
              <a:t>SYSTEM</a:t>
            </a:r>
            <a:br>
              <a:rPr lang="en-IN" dirty="0" smtClean="0"/>
            </a:br>
            <a:endParaRPr lang="en-US" dirty="0"/>
          </a:p>
        </p:txBody>
      </p:sp>
      <p:sp>
        <p:nvSpPr>
          <p:cNvPr id="3" name="Subtitle 2"/>
          <p:cNvSpPr>
            <a:spLocks noGrp="1"/>
          </p:cNvSpPr>
          <p:nvPr>
            <p:ph type="subTitle" idx="1"/>
          </p:nvPr>
        </p:nvSpPr>
        <p:spPr/>
        <p:txBody>
          <a:bodyPr>
            <a:normAutofit/>
          </a:bodyPr>
          <a:lstStyle/>
          <a:p>
            <a:pPr algn="r"/>
            <a:r>
              <a:rPr lang="en-US" dirty="0" err="1" smtClean="0"/>
              <a:t>Palle</a:t>
            </a:r>
            <a:r>
              <a:rPr lang="en-US" dirty="0" smtClean="0"/>
              <a:t> </a:t>
            </a:r>
            <a:r>
              <a:rPr lang="en-US" dirty="0" err="1" smtClean="0"/>
              <a:t>Sukanya</a:t>
            </a:r>
            <a:endParaRPr lang="en-IN" dirty="0" smtClean="0"/>
          </a:p>
          <a:p>
            <a:pPr algn="r"/>
            <a:r>
              <a:rPr lang="en-US" b="1" dirty="0" smtClean="0"/>
              <a:t>Batch </a:t>
            </a:r>
            <a:r>
              <a:rPr lang="en-US" b="1" dirty="0"/>
              <a:t>:</a:t>
            </a:r>
            <a:r>
              <a:rPr lang="en-US" dirty="0" smtClean="0"/>
              <a:t>2021-6139</a:t>
            </a:r>
          </a:p>
          <a:p>
            <a:pPr algn="r"/>
            <a:r>
              <a:rPr lang="en-US" b="1" dirty="0"/>
              <a:t>Enrollment Number :</a:t>
            </a:r>
            <a:r>
              <a:rPr lang="en-US" dirty="0" smtClean="0"/>
              <a:t>EBEONO921447997</a:t>
            </a:r>
            <a:endParaRPr lang="en-US" dirty="0"/>
          </a:p>
          <a:p>
            <a:pPr algn="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US" dirty="0"/>
          </a:p>
        </p:txBody>
      </p:sp>
      <p:sp>
        <p:nvSpPr>
          <p:cNvPr id="3" name="Content Placeholder 2"/>
          <p:cNvSpPr>
            <a:spLocks noGrp="1"/>
          </p:cNvSpPr>
          <p:nvPr>
            <p:ph idx="1"/>
          </p:nvPr>
        </p:nvSpPr>
        <p:spPr/>
        <p:txBody>
          <a:bodyPr>
            <a:normAutofit/>
          </a:bodyPr>
          <a:lstStyle/>
          <a:p>
            <a:r>
              <a:rPr lang="en-US" dirty="0" smtClean="0"/>
              <a:t>The program accepts the number of customers we need to add and adds the customer and account details accordingly. Further, it displays the series of menus to operate over the accounts.</a:t>
            </a:r>
          </a:p>
          <a:p>
            <a:r>
              <a:rPr lang="en-US" dirty="0" smtClean="0"/>
              <a:t>The series of menus displayed are as follows:</a:t>
            </a:r>
          </a:p>
          <a:p>
            <a:pPr marL="651510" indent="-514350">
              <a:buFont typeface="+mj-lt"/>
              <a:buAutoNum type="arabicPeriod"/>
            </a:pPr>
            <a:r>
              <a:rPr lang="en-US" dirty="0" smtClean="0"/>
              <a:t>Display all account details</a:t>
            </a:r>
          </a:p>
          <a:p>
            <a:pPr marL="651510" indent="-514350">
              <a:buFont typeface="+mj-lt"/>
              <a:buAutoNum type="arabicPeriod"/>
            </a:pPr>
            <a:r>
              <a:rPr lang="en-US" dirty="0" smtClean="0"/>
              <a:t>Search by account number</a:t>
            </a:r>
          </a:p>
          <a:p>
            <a:pPr marL="651510" indent="-514350">
              <a:buFont typeface="+mj-lt"/>
              <a:buAutoNum type="arabicPeriod"/>
            </a:pPr>
            <a:r>
              <a:rPr lang="en-US" dirty="0" smtClean="0"/>
              <a:t>Deposit the amount</a:t>
            </a:r>
          </a:p>
          <a:p>
            <a:pPr marL="651510" indent="-514350">
              <a:buFont typeface="+mj-lt"/>
              <a:buAutoNum type="arabicPeriod"/>
            </a:pPr>
            <a:r>
              <a:rPr lang="en-US" dirty="0" smtClean="0"/>
              <a:t>Withdraw the amount</a:t>
            </a:r>
          </a:p>
          <a:p>
            <a:pPr marL="651510" indent="-514350">
              <a:buFont typeface="+mj-lt"/>
              <a:buAutoNum type="arabicPeriod"/>
            </a:pPr>
            <a:r>
              <a:rPr lang="en-US" dirty="0" smtClean="0"/>
              <a:t>Exit</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Outputs</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601" y="1600200"/>
            <a:ext cx="6480798" cy="4876800"/>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1560" y="476672"/>
            <a:ext cx="8064896" cy="5904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274638"/>
            <a:ext cx="8229600" cy="5726130"/>
          </a:xfrm>
        </p:spPr>
        <p:txBody>
          <a:bodyPr/>
          <a:lstStyle/>
          <a:p>
            <a:r>
              <a:rPr lang="en-IN" dirty="0" smtClean="0"/>
              <a:t>THANK YOU</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600</TotalTime>
  <Words>73</Words>
  <Application>Microsoft Office PowerPoint</Application>
  <PresentationFormat>On-screen Show (4:3)</PresentationFormat>
  <Paragraphs>14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Clarity</vt:lpstr>
      <vt:lpstr>Bank MANAGEMENT  SYSTEM </vt:lpstr>
      <vt:lpstr>Abstract</vt:lpstr>
      <vt:lpstr>Outputs</vt:lpstr>
      <vt:lpstr>PowerPoint Presentation</vt:lpstr>
      <vt:lpstr>THANK YOU</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Application</dc:title>
  <dc:creator>santoshi.beepata@gmail.com</dc:creator>
  <cp:lastModifiedBy>India</cp:lastModifiedBy>
  <cp:revision>51</cp:revision>
  <dcterms:created xsi:type="dcterms:W3CDTF">2021-12-29T07:45:56Z</dcterms:created>
  <dcterms:modified xsi:type="dcterms:W3CDTF">2022-01-03T07:00:53Z</dcterms:modified>
</cp:coreProperties>
</file>