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Zepto Sales Performance &amp; Growth Insights (2020–2024)</a:t>
            </a:r>
          </a:p>
        </p:txBody>
      </p:sp>
      <p:sp>
        <p:nvSpPr>
          <p:cNvPr id="3" name="Subtitle 2"/>
          <p:cNvSpPr>
            <a:spLocks noGrp="1"/>
          </p:cNvSpPr>
          <p:nvPr>
            <p:ph type="subTitle" idx="1"/>
          </p:nvPr>
        </p:nvSpPr>
        <p:spPr/>
        <p:txBody>
          <a:bodyPr/>
          <a:lstStyle/>
          <a:p>
            <a:r>
              <a:t>Sales and Profitability Dashboard Overview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Zepto aims to analyze its sales and profitability trends from 2020 to 2024 across different cities and product categories. The goal is to identify which product categories contribute most to sales and profit, how sales have changed over time, and which cities and products drive the highest revenue and profitability. This will help improve inventory planning, pricing, and marketing strategies.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Dashboard Overview</a:t>
            </a:r>
          </a:p>
        </p:txBody>
      </p:sp>
      <p:sp>
        <p:nvSpPr>
          <p:cNvPr id="3" name="Content Placeholder 2"/>
          <p:cNvSpPr>
            <a:spLocks noGrp="1"/>
          </p:cNvSpPr>
          <p:nvPr>
            <p:ph idx="1"/>
          </p:nvPr>
        </p:nvSpPr>
        <p:spPr/>
        <p:txBody>
          <a:bodyPr/>
          <a:lstStyle/>
          <a:p>
            <a:r>
              <a:t>The Zepto Sales Performance Dashboard provides a single-page interactive view of performance metrics combining KPIs, time trends, category comparisons, and city-level insights.</a:t>
            </a:r>
          </a:p>
          <a:p/>
          <a:p>
            <a:r>
              <a:t>Visuals Used:</a:t>
            </a:r>
          </a:p>
          <a:p>
            <a:r>
              <a:t>• KPI Cards – Total Sales, Profit, Profit Margin %, YoY Growth %, Average Order Value</a:t>
            </a:r>
          </a:p>
          <a:p>
            <a:r>
              <a:t>• Line &amp; Column Chart – Sales and Profit trends (2020–2024)</a:t>
            </a:r>
          </a:p>
          <a:p>
            <a:r>
              <a:t>• Pie Chart – Product Category contribution</a:t>
            </a:r>
          </a:p>
          <a:p>
            <a:r>
              <a:t>• Bar Chart – Top 10 Products by Profit</a:t>
            </a:r>
          </a:p>
          <a:p>
            <a:r>
              <a:t>• Map/Table – City-level performance view</a:t>
            </a:r>
          </a:p>
          <a:p>
            <a:r>
              <a:t>• Slicers – Year, City, Product Category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Performance Indicators (KPIs)</a:t>
            </a:r>
          </a:p>
        </p:txBody>
      </p:sp>
      <p:sp>
        <p:nvSpPr>
          <p:cNvPr id="3" name="Content Placeholder 2"/>
          <p:cNvSpPr>
            <a:spLocks noGrp="1"/>
          </p:cNvSpPr>
          <p:nvPr>
            <p:ph idx="1"/>
          </p:nvPr>
        </p:nvSpPr>
        <p:spPr/>
        <p:txBody>
          <a:bodyPr/>
          <a:lstStyle/>
          <a:p>
            <a:r>
              <a:t>1. Total Sales (₹): Total revenue from 2020–2024</a:t>
            </a:r>
          </a:p>
          <a:p>
            <a:r>
              <a:t>2. Total Profit (₹): Net profit across all transactions</a:t>
            </a:r>
          </a:p>
          <a:p>
            <a:r>
              <a:t>3. Profit Margin %: (Profit / Sales) × 100</a:t>
            </a:r>
          </a:p>
          <a:p>
            <a:r>
              <a:t>4. YoY Sales Growth %: Year-over-Year growth trend</a:t>
            </a:r>
          </a:p>
          <a:p>
            <a:r>
              <a:t>5. Average Order Value (₹): Average sale per order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Sales show steady growth from 2020 to 2024, with strong post-2022 performance.</a:t>
            </a:r>
          </a:p>
          <a:p>
            <a:r>
              <a:t>• Mumbai, Delhi, and Bengaluru lead in total sales and profits.</a:t>
            </a:r>
          </a:p>
          <a:p>
            <a:r>
              <a:t>• Grocery and Dairy dominate sales; Personal Care yields highest margins.</a:t>
            </a:r>
          </a:p>
          <a:p>
            <a:r>
              <a:t>• Profit margin remains stable between 18–25%.</a:t>
            </a:r>
          </a:p>
          <a:p>
            <a:r>
              <a:t>• YoY growth averages 12–18%, strongest in 2023–2024.</a:t>
            </a:r>
          </a:p>
          <a:p>
            <a:r>
              <a:t>• Top-performing products contribute disproportionately to total profit.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1. Focus on high-performing categories (Grocery, Dairy, Personal Care).</a:t>
            </a:r>
          </a:p>
          <a:p>
            <a:r>
              <a:t>2. Optimize pricing strategies and discounts to improve margins.</a:t>
            </a:r>
          </a:p>
          <a:p>
            <a:r>
              <a:t>3. Strengthen presence in top-performing cities and expand to Tier-2 markets.</a:t>
            </a:r>
          </a:p>
          <a:p>
            <a:r>
              <a:t>4. Improve inventory and supply chain planning using forecasting models.</a:t>
            </a:r>
          </a:p>
          <a:p>
            <a:r>
              <a:t>5. Monitor YoY growth and address sales dips through data-driven campaigns.</a:t>
            </a:r>
          </a:p>
          <a:p>
            <a:r>
              <a:t>6. Integrate AI-based product recommendations and automate KPI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