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66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85587" autoAdjust="0"/>
  </p:normalViewPr>
  <p:slideViewPr>
    <p:cSldViewPr>
      <p:cViewPr varScale="1">
        <p:scale>
          <a:sx n="68" d="100"/>
          <a:sy n="68" d="100"/>
        </p:scale>
        <p:origin x="123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B66C3-BB82-4D3F-88A7-917E6B6417F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4E43F-9D34-4A56-A9C8-C8DE016E3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95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B63A6-3E5A-4B67-AC3E-B2BCB31D5FBA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D6656-0B3B-4EB8-B15B-302B56BB2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1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D6656-0B3B-4EB8-B15B-302B56BB26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36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D6656-0B3B-4EB8-B15B-302B56BB26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8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D6656-0B3B-4EB8-B15B-302B56BB26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6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124" name="Group 28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388125" name="Freeform 29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8126" name="Freeform 30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8127" name="Freeform 31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>
              <a:gd name="T0" fmla="*/ 5748 w 5748"/>
              <a:gd name="T1" fmla="*/ 246 h 246"/>
              <a:gd name="T2" fmla="*/ 0 w 5748"/>
              <a:gd name="T3" fmla="*/ 246 h 246"/>
              <a:gd name="T4" fmla="*/ 0 w 5748"/>
              <a:gd name="T5" fmla="*/ 0 h 246"/>
              <a:gd name="T6" fmla="*/ 5748 w 5748"/>
              <a:gd name="T7" fmla="*/ 0 h 246"/>
              <a:gd name="T8" fmla="*/ 5748 w 5748"/>
              <a:gd name="T9" fmla="*/ 246 h 246"/>
              <a:gd name="T10" fmla="*/ 5748 w 5748"/>
              <a:gd name="T11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8103" name="Group 7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388104" name="Freeform 8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>
                <a:gd name="T0" fmla="*/ 3132 w 3240"/>
                <a:gd name="T1" fmla="*/ 469 h 536"/>
                <a:gd name="T2" fmla="*/ 2995 w 3240"/>
                <a:gd name="T3" fmla="*/ 395 h 536"/>
                <a:gd name="T4" fmla="*/ 2911 w 3240"/>
                <a:gd name="T5" fmla="*/ 375 h 536"/>
                <a:gd name="T6" fmla="*/ 2678 w 3240"/>
                <a:gd name="T7" fmla="*/ 228 h 536"/>
                <a:gd name="T8" fmla="*/ 2553 w 3240"/>
                <a:gd name="T9" fmla="*/ 74 h 536"/>
                <a:gd name="T10" fmla="*/ 2457 w 3240"/>
                <a:gd name="T11" fmla="*/ 7 h 536"/>
                <a:gd name="T12" fmla="*/ 2403 w 3240"/>
                <a:gd name="T13" fmla="*/ 47 h 536"/>
                <a:gd name="T14" fmla="*/ 2289 w 3240"/>
                <a:gd name="T15" fmla="*/ 74 h 536"/>
                <a:gd name="T16" fmla="*/ 2134 w 3240"/>
                <a:gd name="T17" fmla="*/ 74 h 536"/>
                <a:gd name="T18" fmla="*/ 2044 w 3240"/>
                <a:gd name="T19" fmla="*/ 128 h 536"/>
                <a:gd name="T20" fmla="*/ 1775 w 3240"/>
                <a:gd name="T21" fmla="*/ 222 h 536"/>
                <a:gd name="T22" fmla="*/ 1602 w 3240"/>
                <a:gd name="T23" fmla="*/ 181 h 536"/>
                <a:gd name="T24" fmla="*/ 1560 w 3240"/>
                <a:gd name="T25" fmla="*/ 101 h 536"/>
                <a:gd name="T26" fmla="*/ 1542 w 3240"/>
                <a:gd name="T27" fmla="*/ 87 h 536"/>
                <a:gd name="T28" fmla="*/ 1446 w 3240"/>
                <a:gd name="T29" fmla="*/ 60 h 536"/>
                <a:gd name="T30" fmla="*/ 1375 w 3240"/>
                <a:gd name="T31" fmla="*/ 74 h 536"/>
                <a:gd name="T32" fmla="*/ 1309 w 3240"/>
                <a:gd name="T33" fmla="*/ 87 h 536"/>
                <a:gd name="T34" fmla="*/ 1243 w 3240"/>
                <a:gd name="T35" fmla="*/ 13 h 536"/>
                <a:gd name="T36" fmla="*/ 1225 w 3240"/>
                <a:gd name="T37" fmla="*/ 0 h 536"/>
                <a:gd name="T38" fmla="*/ 1189 w 3240"/>
                <a:gd name="T39" fmla="*/ 0 h 536"/>
                <a:gd name="T40" fmla="*/ 1106 w 3240"/>
                <a:gd name="T41" fmla="*/ 34 h 536"/>
                <a:gd name="T42" fmla="*/ 1106 w 3240"/>
                <a:gd name="T43" fmla="*/ 34 h 536"/>
                <a:gd name="T44" fmla="*/ 1094 w 3240"/>
                <a:gd name="T45" fmla="*/ 40 h 536"/>
                <a:gd name="T46" fmla="*/ 1070 w 3240"/>
                <a:gd name="T47" fmla="*/ 54 h 536"/>
                <a:gd name="T48" fmla="*/ 1034 w 3240"/>
                <a:gd name="T49" fmla="*/ 74 h 536"/>
                <a:gd name="T50" fmla="*/ 1004 w 3240"/>
                <a:gd name="T51" fmla="*/ 74 h 536"/>
                <a:gd name="T52" fmla="*/ 986 w 3240"/>
                <a:gd name="T53" fmla="*/ 74 h 536"/>
                <a:gd name="T54" fmla="*/ 956 w 3240"/>
                <a:gd name="T55" fmla="*/ 81 h 536"/>
                <a:gd name="T56" fmla="*/ 920 w 3240"/>
                <a:gd name="T57" fmla="*/ 94 h 536"/>
                <a:gd name="T58" fmla="*/ 884 w 3240"/>
                <a:gd name="T59" fmla="*/ 107 h 536"/>
                <a:gd name="T60" fmla="*/ 843 w 3240"/>
                <a:gd name="T61" fmla="*/ 128 h 536"/>
                <a:gd name="T62" fmla="*/ 813 w 3240"/>
                <a:gd name="T63" fmla="*/ 141 h 536"/>
                <a:gd name="T64" fmla="*/ 789 w 3240"/>
                <a:gd name="T65" fmla="*/ 148 h 536"/>
                <a:gd name="T66" fmla="*/ 783 w 3240"/>
                <a:gd name="T67" fmla="*/ 154 h 536"/>
                <a:gd name="T68" fmla="*/ 556 w 3240"/>
                <a:gd name="T69" fmla="*/ 228 h 536"/>
                <a:gd name="T70" fmla="*/ 394 w 3240"/>
                <a:gd name="T71" fmla="*/ 294 h 536"/>
                <a:gd name="T72" fmla="*/ 107 w 3240"/>
                <a:gd name="T73" fmla="*/ 462 h 536"/>
                <a:gd name="T74" fmla="*/ 0 w 3240"/>
                <a:gd name="T75" fmla="*/ 536 h 536"/>
                <a:gd name="T76" fmla="*/ 3240 w 3240"/>
                <a:gd name="T77" fmla="*/ 536 h 536"/>
                <a:gd name="T78" fmla="*/ 3132 w 3240"/>
                <a:gd name="T79" fmla="*/ 469 h 536"/>
                <a:gd name="T80" fmla="*/ 3132 w 3240"/>
                <a:gd name="T81" fmla="*/ 469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8105" name="Group 9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388106" name="Freeform 10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>
                  <a:gd name="T0" fmla="*/ 636 w 994"/>
                  <a:gd name="T1" fmla="*/ 373 h 529"/>
                  <a:gd name="T2" fmla="*/ 495 w 994"/>
                  <a:gd name="T3" fmla="*/ 370 h 529"/>
                  <a:gd name="T4" fmla="*/ 280 w 994"/>
                  <a:gd name="T5" fmla="*/ 249 h 529"/>
                  <a:gd name="T6" fmla="*/ 127 w 994"/>
                  <a:gd name="T7" fmla="*/ 66 h 529"/>
                  <a:gd name="T8" fmla="*/ 0 w 994"/>
                  <a:gd name="T9" fmla="*/ 0 h 529"/>
                  <a:gd name="T10" fmla="*/ 22 w 994"/>
                  <a:gd name="T11" fmla="*/ 26 h 529"/>
                  <a:gd name="T12" fmla="*/ 0 w 994"/>
                  <a:gd name="T13" fmla="*/ 65 h 529"/>
                  <a:gd name="T14" fmla="*/ 30 w 994"/>
                  <a:gd name="T15" fmla="*/ 119 h 529"/>
                  <a:gd name="T16" fmla="*/ 75 w 994"/>
                  <a:gd name="T17" fmla="*/ 243 h 529"/>
                  <a:gd name="T18" fmla="*/ 45 w 994"/>
                  <a:gd name="T19" fmla="*/ 422 h 529"/>
                  <a:gd name="T20" fmla="*/ 200 w 994"/>
                  <a:gd name="T21" fmla="*/ 329 h 529"/>
                  <a:gd name="T22" fmla="*/ 592 w 994"/>
                  <a:gd name="T23" fmla="*/ 527 h 529"/>
                  <a:gd name="T24" fmla="*/ 994 w 994"/>
                  <a:gd name="T25" fmla="*/ 529 h 529"/>
                  <a:gd name="T26" fmla="*/ 828 w 994"/>
                  <a:gd name="T27" fmla="*/ 473 h 529"/>
                  <a:gd name="T28" fmla="*/ 636 w 994"/>
                  <a:gd name="T29" fmla="*/ 373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107" name="Freeform 11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18 h 353"/>
                  <a:gd name="T4" fmla="*/ 24 w 186"/>
                  <a:gd name="T5" fmla="*/ 30 h 353"/>
                  <a:gd name="T6" fmla="*/ 18 w 186"/>
                  <a:gd name="T7" fmla="*/ 66 h 353"/>
                  <a:gd name="T8" fmla="*/ 42 w 186"/>
                  <a:gd name="T9" fmla="*/ 114 h 353"/>
                  <a:gd name="T10" fmla="*/ 48 w 186"/>
                  <a:gd name="T11" fmla="*/ 162 h 353"/>
                  <a:gd name="T12" fmla="*/ 0 w 186"/>
                  <a:gd name="T13" fmla="*/ 353 h 353"/>
                  <a:gd name="T14" fmla="*/ 54 w 186"/>
                  <a:gd name="T15" fmla="*/ 233 h 353"/>
                  <a:gd name="T16" fmla="*/ 84 w 186"/>
                  <a:gd name="T17" fmla="*/ 216 h 353"/>
                  <a:gd name="T18" fmla="*/ 126 w 186"/>
                  <a:gd name="T19" fmla="*/ 126 h 353"/>
                  <a:gd name="T20" fmla="*/ 144 w 186"/>
                  <a:gd name="T21" fmla="*/ 120 h 353"/>
                  <a:gd name="T22" fmla="*/ 144 w 186"/>
                  <a:gd name="T23" fmla="*/ 90 h 353"/>
                  <a:gd name="T24" fmla="*/ 186 w 186"/>
                  <a:gd name="T25" fmla="*/ 66 h 353"/>
                  <a:gd name="T26" fmla="*/ 162 w 186"/>
                  <a:gd name="T27" fmla="*/ 60 h 353"/>
                  <a:gd name="T28" fmla="*/ 36 w 186"/>
                  <a:gd name="T29" fmla="*/ 0 h 353"/>
                  <a:gd name="T30" fmla="*/ 36 w 186"/>
                  <a:gd name="T31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108" name="Freeform 12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109" name="Freeform 13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6 h 66"/>
                  <a:gd name="T8" fmla="*/ 6 w 155"/>
                  <a:gd name="T9" fmla="*/ 18 h 66"/>
                  <a:gd name="T10" fmla="*/ 0 w 155"/>
                  <a:gd name="T11" fmla="*/ 24 h 66"/>
                  <a:gd name="T12" fmla="*/ 78 w 155"/>
                  <a:gd name="T13" fmla="*/ 60 h 66"/>
                  <a:gd name="T14" fmla="*/ 96 w 155"/>
                  <a:gd name="T15" fmla="*/ 42 h 66"/>
                  <a:gd name="T16" fmla="*/ 155 w 155"/>
                  <a:gd name="T17" fmla="*/ 66 h 66"/>
                  <a:gd name="T18" fmla="*/ 126 w 155"/>
                  <a:gd name="T19" fmla="*/ 24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110" name="Freeform 14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36 h 72"/>
                  <a:gd name="T2" fmla="*/ 0 w 42"/>
                  <a:gd name="T3" fmla="*/ 18 h 72"/>
                  <a:gd name="T4" fmla="*/ 12 w 42"/>
                  <a:gd name="T5" fmla="*/ 6 h 72"/>
                  <a:gd name="T6" fmla="*/ 0 w 42"/>
                  <a:gd name="T7" fmla="*/ 6 h 72"/>
                  <a:gd name="T8" fmla="*/ 12 w 42"/>
                  <a:gd name="T9" fmla="*/ 6 h 72"/>
                  <a:gd name="T10" fmla="*/ 24 w 42"/>
                  <a:gd name="T11" fmla="*/ 6 h 72"/>
                  <a:gd name="T12" fmla="*/ 36 w 42"/>
                  <a:gd name="T13" fmla="*/ 6 h 72"/>
                  <a:gd name="T14" fmla="*/ 42 w 42"/>
                  <a:gd name="T15" fmla="*/ 0 h 72"/>
                  <a:gd name="T16" fmla="*/ 30 w 42"/>
                  <a:gd name="T17" fmla="*/ 18 h 72"/>
                  <a:gd name="T18" fmla="*/ 42 w 42"/>
                  <a:gd name="T19" fmla="*/ 48 h 72"/>
                  <a:gd name="T20" fmla="*/ 12 w 42"/>
                  <a:gd name="T21" fmla="*/ 72 h 72"/>
                  <a:gd name="T22" fmla="*/ 6 w 42"/>
                  <a:gd name="T23" fmla="*/ 36 h 72"/>
                  <a:gd name="T24" fmla="*/ 6 w 42"/>
                  <a:gd name="T25" fmla="*/ 3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8111" name="Freeform 15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>
                <a:gd name="T0" fmla="*/ 3976 w 3976"/>
                <a:gd name="T1" fmla="*/ 527 h 527"/>
                <a:gd name="T2" fmla="*/ 3970 w 3976"/>
                <a:gd name="T3" fmla="*/ 527 h 527"/>
                <a:gd name="T4" fmla="*/ 3844 w 3976"/>
                <a:gd name="T5" fmla="*/ 509 h 527"/>
                <a:gd name="T6" fmla="*/ 2487 w 3976"/>
                <a:gd name="T7" fmla="*/ 305 h 527"/>
                <a:gd name="T8" fmla="*/ 2039 w 3976"/>
                <a:gd name="T9" fmla="*/ 36 h 527"/>
                <a:gd name="T10" fmla="*/ 1907 w 3976"/>
                <a:gd name="T11" fmla="*/ 24 h 527"/>
                <a:gd name="T12" fmla="*/ 1883 w 3976"/>
                <a:gd name="T13" fmla="*/ 54 h 527"/>
                <a:gd name="T14" fmla="*/ 1859 w 3976"/>
                <a:gd name="T15" fmla="*/ 54 h 527"/>
                <a:gd name="T16" fmla="*/ 1830 w 3976"/>
                <a:gd name="T17" fmla="*/ 30 h 527"/>
                <a:gd name="T18" fmla="*/ 1704 w 3976"/>
                <a:gd name="T19" fmla="*/ 102 h 527"/>
                <a:gd name="T20" fmla="*/ 1608 w 3976"/>
                <a:gd name="T21" fmla="*/ 126 h 527"/>
                <a:gd name="T22" fmla="*/ 1561 w 3976"/>
                <a:gd name="T23" fmla="*/ 132 h 527"/>
                <a:gd name="T24" fmla="*/ 1495 w 3976"/>
                <a:gd name="T25" fmla="*/ 102 h 527"/>
                <a:gd name="T26" fmla="*/ 1357 w 3976"/>
                <a:gd name="T27" fmla="*/ 126 h 527"/>
                <a:gd name="T28" fmla="*/ 1285 w 3976"/>
                <a:gd name="T29" fmla="*/ 24 h 527"/>
                <a:gd name="T30" fmla="*/ 1280 w 3976"/>
                <a:gd name="T31" fmla="*/ 18 h 527"/>
                <a:gd name="T32" fmla="*/ 1262 w 3976"/>
                <a:gd name="T33" fmla="*/ 12 h 527"/>
                <a:gd name="T34" fmla="*/ 1238 w 3976"/>
                <a:gd name="T35" fmla="*/ 6 h 527"/>
                <a:gd name="T36" fmla="*/ 1220 w 3976"/>
                <a:gd name="T37" fmla="*/ 0 h 527"/>
                <a:gd name="T38" fmla="*/ 1196 w 3976"/>
                <a:gd name="T39" fmla="*/ 0 h 527"/>
                <a:gd name="T40" fmla="*/ 1166 w 3976"/>
                <a:gd name="T41" fmla="*/ 0 h 527"/>
                <a:gd name="T42" fmla="*/ 1142 w 3976"/>
                <a:gd name="T43" fmla="*/ 0 h 527"/>
                <a:gd name="T44" fmla="*/ 1136 w 3976"/>
                <a:gd name="T45" fmla="*/ 0 h 527"/>
                <a:gd name="T46" fmla="*/ 1130 w 3976"/>
                <a:gd name="T47" fmla="*/ 0 h 527"/>
                <a:gd name="T48" fmla="*/ 1124 w 3976"/>
                <a:gd name="T49" fmla="*/ 6 h 527"/>
                <a:gd name="T50" fmla="*/ 1118 w 3976"/>
                <a:gd name="T51" fmla="*/ 12 h 527"/>
                <a:gd name="T52" fmla="*/ 1100 w 3976"/>
                <a:gd name="T53" fmla="*/ 18 h 527"/>
                <a:gd name="T54" fmla="*/ 1088 w 3976"/>
                <a:gd name="T55" fmla="*/ 18 h 527"/>
                <a:gd name="T56" fmla="*/ 1070 w 3976"/>
                <a:gd name="T57" fmla="*/ 24 h 527"/>
                <a:gd name="T58" fmla="*/ 1052 w 3976"/>
                <a:gd name="T59" fmla="*/ 30 h 527"/>
                <a:gd name="T60" fmla="*/ 1034 w 3976"/>
                <a:gd name="T61" fmla="*/ 36 h 527"/>
                <a:gd name="T62" fmla="*/ 1028 w 3976"/>
                <a:gd name="T63" fmla="*/ 42 h 527"/>
                <a:gd name="T64" fmla="*/ 969 w 3976"/>
                <a:gd name="T65" fmla="*/ 60 h 527"/>
                <a:gd name="T66" fmla="*/ 921 w 3976"/>
                <a:gd name="T67" fmla="*/ 72 h 527"/>
                <a:gd name="T68" fmla="*/ 855 w 3976"/>
                <a:gd name="T69" fmla="*/ 48 h 527"/>
                <a:gd name="T70" fmla="*/ 825 w 3976"/>
                <a:gd name="T71" fmla="*/ 48 h 527"/>
                <a:gd name="T72" fmla="*/ 759 w 3976"/>
                <a:gd name="T73" fmla="*/ 72 h 527"/>
                <a:gd name="T74" fmla="*/ 735 w 3976"/>
                <a:gd name="T75" fmla="*/ 72 h 527"/>
                <a:gd name="T76" fmla="*/ 706 w 3976"/>
                <a:gd name="T77" fmla="*/ 60 h 527"/>
                <a:gd name="T78" fmla="*/ 640 w 3976"/>
                <a:gd name="T79" fmla="*/ 60 h 527"/>
                <a:gd name="T80" fmla="*/ 544 w 3976"/>
                <a:gd name="T81" fmla="*/ 72 h 527"/>
                <a:gd name="T82" fmla="*/ 389 w 3976"/>
                <a:gd name="T83" fmla="*/ 18 h 527"/>
                <a:gd name="T84" fmla="*/ 323 w 3976"/>
                <a:gd name="T85" fmla="*/ 60 h 527"/>
                <a:gd name="T86" fmla="*/ 317 w 3976"/>
                <a:gd name="T87" fmla="*/ 60 h 527"/>
                <a:gd name="T88" fmla="*/ 305 w 3976"/>
                <a:gd name="T89" fmla="*/ 72 h 527"/>
                <a:gd name="T90" fmla="*/ 287 w 3976"/>
                <a:gd name="T91" fmla="*/ 78 h 527"/>
                <a:gd name="T92" fmla="*/ 263 w 3976"/>
                <a:gd name="T93" fmla="*/ 90 h 527"/>
                <a:gd name="T94" fmla="*/ 203 w 3976"/>
                <a:gd name="T95" fmla="*/ 120 h 527"/>
                <a:gd name="T96" fmla="*/ 149 w 3976"/>
                <a:gd name="T97" fmla="*/ 150 h 527"/>
                <a:gd name="T98" fmla="*/ 78 w 3976"/>
                <a:gd name="T99" fmla="*/ 168 h 527"/>
                <a:gd name="T100" fmla="*/ 0 w 3976"/>
                <a:gd name="T101" fmla="*/ 180 h 527"/>
                <a:gd name="T102" fmla="*/ 0 w 3976"/>
                <a:gd name="T103" fmla="*/ 527 h 527"/>
                <a:gd name="T104" fmla="*/ 1010 w 3976"/>
                <a:gd name="T105" fmla="*/ 527 h 527"/>
                <a:gd name="T106" fmla="*/ 3725 w 3976"/>
                <a:gd name="T107" fmla="*/ 527 h 527"/>
                <a:gd name="T108" fmla="*/ 3976 w 3976"/>
                <a:gd name="T109" fmla="*/ 527 h 527"/>
                <a:gd name="T110" fmla="*/ 3976 w 3976"/>
                <a:gd name="T1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8112" name="Group 16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388113" name="Freeform 17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0 h 287"/>
                <a:gd name="T4" fmla="*/ 66 w 365"/>
                <a:gd name="T5" fmla="*/ 108 h 287"/>
                <a:gd name="T6" fmla="*/ 143 w 365"/>
                <a:gd name="T7" fmla="*/ 180 h 287"/>
                <a:gd name="T8" fmla="*/ 191 w 365"/>
                <a:gd name="T9" fmla="*/ 168 h 287"/>
                <a:gd name="T10" fmla="*/ 341 w 365"/>
                <a:gd name="T11" fmla="*/ 287 h 287"/>
                <a:gd name="T12" fmla="*/ 305 w 365"/>
                <a:gd name="T13" fmla="*/ 174 h 287"/>
                <a:gd name="T14" fmla="*/ 365 w 365"/>
                <a:gd name="T15" fmla="*/ 132 h 287"/>
                <a:gd name="T16" fmla="*/ 359 w 365"/>
                <a:gd name="T17" fmla="*/ 126 h 287"/>
                <a:gd name="T18" fmla="*/ 335 w 365"/>
                <a:gd name="T19" fmla="*/ 114 h 287"/>
                <a:gd name="T20" fmla="*/ 299 w 365"/>
                <a:gd name="T21" fmla="*/ 90 h 287"/>
                <a:gd name="T22" fmla="*/ 257 w 365"/>
                <a:gd name="T23" fmla="*/ 72 h 287"/>
                <a:gd name="T24" fmla="*/ 215 w 365"/>
                <a:gd name="T25" fmla="*/ 54 h 287"/>
                <a:gd name="T26" fmla="*/ 173 w 365"/>
                <a:gd name="T27" fmla="*/ 36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8114" name="Freeform 18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8115" name="Freeform 19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0 h 60"/>
                <a:gd name="T16" fmla="*/ 65 w 71"/>
                <a:gd name="T17" fmla="*/ 42 h 60"/>
                <a:gd name="T18" fmla="*/ 71 w 71"/>
                <a:gd name="T19" fmla="*/ 54 h 60"/>
                <a:gd name="T20" fmla="*/ 71 w 71"/>
                <a:gd name="T21" fmla="*/ 60 h 60"/>
                <a:gd name="T22" fmla="*/ 59 w 71"/>
                <a:gd name="T23" fmla="*/ 54 h 60"/>
                <a:gd name="T24" fmla="*/ 47 w 71"/>
                <a:gd name="T25" fmla="*/ 42 h 60"/>
                <a:gd name="T26" fmla="*/ 23 w 71"/>
                <a:gd name="T27" fmla="*/ 30 h 60"/>
                <a:gd name="T28" fmla="*/ 23 w 71"/>
                <a:gd name="T29" fmla="*/ 36 h 60"/>
                <a:gd name="T30" fmla="*/ 18 w 71"/>
                <a:gd name="T31" fmla="*/ 42 h 60"/>
                <a:gd name="T32" fmla="*/ 12 w 71"/>
                <a:gd name="T33" fmla="*/ 48 h 60"/>
                <a:gd name="T34" fmla="*/ 6 w 71"/>
                <a:gd name="T35" fmla="*/ 48 h 60"/>
                <a:gd name="T36" fmla="*/ 6 w 71"/>
                <a:gd name="T37" fmla="*/ 48 h 60"/>
                <a:gd name="T38" fmla="*/ 6 w 71"/>
                <a:gd name="T39" fmla="*/ 36 h 60"/>
                <a:gd name="T40" fmla="*/ 0 w 71"/>
                <a:gd name="T41" fmla="*/ 18 h 60"/>
                <a:gd name="T42" fmla="*/ 0 w 71"/>
                <a:gd name="T43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8116" name="Freeform 20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4 h 162"/>
                <a:gd name="T10" fmla="*/ 96 w 161"/>
                <a:gd name="T11" fmla="*/ 60 h 162"/>
                <a:gd name="T12" fmla="*/ 102 w 161"/>
                <a:gd name="T13" fmla="*/ 72 h 162"/>
                <a:gd name="T14" fmla="*/ 108 w 161"/>
                <a:gd name="T15" fmla="*/ 84 h 162"/>
                <a:gd name="T16" fmla="*/ 120 w 161"/>
                <a:gd name="T17" fmla="*/ 96 h 162"/>
                <a:gd name="T18" fmla="*/ 143 w 161"/>
                <a:gd name="T19" fmla="*/ 114 h 162"/>
                <a:gd name="T20" fmla="*/ 155 w 161"/>
                <a:gd name="T21" fmla="*/ 138 h 162"/>
                <a:gd name="T22" fmla="*/ 161 w 161"/>
                <a:gd name="T23" fmla="*/ 156 h 162"/>
                <a:gd name="T24" fmla="*/ 161 w 161"/>
                <a:gd name="T25" fmla="*/ 162 h 162"/>
                <a:gd name="T26" fmla="*/ 96 w 161"/>
                <a:gd name="T27" fmla="*/ 102 h 162"/>
                <a:gd name="T28" fmla="*/ 30 w 161"/>
                <a:gd name="T29" fmla="*/ 54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8117" name="Freeform 21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0 h 60"/>
                <a:gd name="T4" fmla="*/ 41 w 59"/>
                <a:gd name="T5" fmla="*/ 36 h 60"/>
                <a:gd name="T6" fmla="*/ 47 w 59"/>
                <a:gd name="T7" fmla="*/ 42 h 60"/>
                <a:gd name="T8" fmla="*/ 53 w 59"/>
                <a:gd name="T9" fmla="*/ 54 h 60"/>
                <a:gd name="T10" fmla="*/ 53 w 59"/>
                <a:gd name="T11" fmla="*/ 60 h 60"/>
                <a:gd name="T12" fmla="*/ 47 w 59"/>
                <a:gd name="T13" fmla="*/ 54 h 60"/>
                <a:gd name="T14" fmla="*/ 35 w 59"/>
                <a:gd name="T15" fmla="*/ 48 h 60"/>
                <a:gd name="T16" fmla="*/ 23 w 59"/>
                <a:gd name="T17" fmla="*/ 36 h 60"/>
                <a:gd name="T18" fmla="*/ 17 w 59"/>
                <a:gd name="T19" fmla="*/ 30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8118" name="Freeform 22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36 h 204"/>
                <a:gd name="T2" fmla="*/ 245 w 245"/>
                <a:gd name="T3" fmla="*/ 42 h 204"/>
                <a:gd name="T4" fmla="*/ 209 w 245"/>
                <a:gd name="T5" fmla="*/ 84 h 204"/>
                <a:gd name="T6" fmla="*/ 143 w 245"/>
                <a:gd name="T7" fmla="*/ 132 h 204"/>
                <a:gd name="T8" fmla="*/ 167 w 245"/>
                <a:gd name="T9" fmla="*/ 156 h 204"/>
                <a:gd name="T10" fmla="*/ 179 w 245"/>
                <a:gd name="T11" fmla="*/ 204 h 204"/>
                <a:gd name="T12" fmla="*/ 77 w 245"/>
                <a:gd name="T13" fmla="*/ 132 h 204"/>
                <a:gd name="T14" fmla="*/ 47 w 245"/>
                <a:gd name="T15" fmla="*/ 84 h 204"/>
                <a:gd name="T16" fmla="*/ 89 w 245"/>
                <a:gd name="T17" fmla="*/ 66 h 204"/>
                <a:gd name="T18" fmla="*/ 59 w 245"/>
                <a:gd name="T19" fmla="*/ 36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36 h 204"/>
                <a:gd name="T50" fmla="*/ 233 w 245"/>
                <a:gd name="T51" fmla="*/ 3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8119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88120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88121" name="Rectangle 25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88122" name="Rectangle 2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B0479EA-783E-4BF3-AAB2-8DB5AB9E700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8123" name="Rectangle 2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7A8ED1-81AA-45B0-819A-619AC23DB9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83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1FAB3-5F5D-4F31-A8FA-915E433C32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54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AD5E51-65BA-4F5B-925B-51682B5F43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10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3665E-AB94-452B-97A4-15EF5435DA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63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72D8B-78CB-44E1-9739-53907B27AF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20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60889-A132-4EF4-B3C8-285A81846E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27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6564FB-676D-4122-B786-4CEB38A421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40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8789DD-0B0D-49D2-BC91-AECF0EE298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895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B2665-D0D3-4163-BFC4-B4A312956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44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39B26-EDB7-4015-8F63-61730D31AB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16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075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87076" name="Freeform 4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7077" name="Freeform 5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7078" name="Freeform 6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>
              <a:gd name="T0" fmla="*/ 5748 w 5748"/>
              <a:gd name="T1" fmla="*/ 246 h 246"/>
              <a:gd name="T2" fmla="*/ 0 w 5748"/>
              <a:gd name="T3" fmla="*/ 246 h 246"/>
              <a:gd name="T4" fmla="*/ 0 w 5748"/>
              <a:gd name="T5" fmla="*/ 0 h 246"/>
              <a:gd name="T6" fmla="*/ 5748 w 5748"/>
              <a:gd name="T7" fmla="*/ 0 h 246"/>
              <a:gd name="T8" fmla="*/ 5748 w 5748"/>
              <a:gd name="T9" fmla="*/ 246 h 246"/>
              <a:gd name="T10" fmla="*/ 5748 w 5748"/>
              <a:gd name="T11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7079" name="Group 7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387080" name="Freeform 8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>
                <a:gd name="T0" fmla="*/ 3132 w 3240"/>
                <a:gd name="T1" fmla="*/ 469 h 536"/>
                <a:gd name="T2" fmla="*/ 2995 w 3240"/>
                <a:gd name="T3" fmla="*/ 395 h 536"/>
                <a:gd name="T4" fmla="*/ 2911 w 3240"/>
                <a:gd name="T5" fmla="*/ 375 h 536"/>
                <a:gd name="T6" fmla="*/ 2678 w 3240"/>
                <a:gd name="T7" fmla="*/ 228 h 536"/>
                <a:gd name="T8" fmla="*/ 2553 w 3240"/>
                <a:gd name="T9" fmla="*/ 74 h 536"/>
                <a:gd name="T10" fmla="*/ 2457 w 3240"/>
                <a:gd name="T11" fmla="*/ 7 h 536"/>
                <a:gd name="T12" fmla="*/ 2403 w 3240"/>
                <a:gd name="T13" fmla="*/ 47 h 536"/>
                <a:gd name="T14" fmla="*/ 2289 w 3240"/>
                <a:gd name="T15" fmla="*/ 74 h 536"/>
                <a:gd name="T16" fmla="*/ 2134 w 3240"/>
                <a:gd name="T17" fmla="*/ 74 h 536"/>
                <a:gd name="T18" fmla="*/ 2044 w 3240"/>
                <a:gd name="T19" fmla="*/ 128 h 536"/>
                <a:gd name="T20" fmla="*/ 1775 w 3240"/>
                <a:gd name="T21" fmla="*/ 222 h 536"/>
                <a:gd name="T22" fmla="*/ 1602 w 3240"/>
                <a:gd name="T23" fmla="*/ 181 h 536"/>
                <a:gd name="T24" fmla="*/ 1560 w 3240"/>
                <a:gd name="T25" fmla="*/ 101 h 536"/>
                <a:gd name="T26" fmla="*/ 1542 w 3240"/>
                <a:gd name="T27" fmla="*/ 87 h 536"/>
                <a:gd name="T28" fmla="*/ 1446 w 3240"/>
                <a:gd name="T29" fmla="*/ 60 h 536"/>
                <a:gd name="T30" fmla="*/ 1375 w 3240"/>
                <a:gd name="T31" fmla="*/ 74 h 536"/>
                <a:gd name="T32" fmla="*/ 1309 w 3240"/>
                <a:gd name="T33" fmla="*/ 87 h 536"/>
                <a:gd name="T34" fmla="*/ 1243 w 3240"/>
                <a:gd name="T35" fmla="*/ 13 h 536"/>
                <a:gd name="T36" fmla="*/ 1225 w 3240"/>
                <a:gd name="T37" fmla="*/ 0 h 536"/>
                <a:gd name="T38" fmla="*/ 1189 w 3240"/>
                <a:gd name="T39" fmla="*/ 0 h 536"/>
                <a:gd name="T40" fmla="*/ 1106 w 3240"/>
                <a:gd name="T41" fmla="*/ 34 h 536"/>
                <a:gd name="T42" fmla="*/ 1106 w 3240"/>
                <a:gd name="T43" fmla="*/ 34 h 536"/>
                <a:gd name="T44" fmla="*/ 1094 w 3240"/>
                <a:gd name="T45" fmla="*/ 40 h 536"/>
                <a:gd name="T46" fmla="*/ 1070 w 3240"/>
                <a:gd name="T47" fmla="*/ 54 h 536"/>
                <a:gd name="T48" fmla="*/ 1034 w 3240"/>
                <a:gd name="T49" fmla="*/ 74 h 536"/>
                <a:gd name="T50" fmla="*/ 1004 w 3240"/>
                <a:gd name="T51" fmla="*/ 74 h 536"/>
                <a:gd name="T52" fmla="*/ 986 w 3240"/>
                <a:gd name="T53" fmla="*/ 74 h 536"/>
                <a:gd name="T54" fmla="*/ 956 w 3240"/>
                <a:gd name="T55" fmla="*/ 81 h 536"/>
                <a:gd name="T56" fmla="*/ 920 w 3240"/>
                <a:gd name="T57" fmla="*/ 94 h 536"/>
                <a:gd name="T58" fmla="*/ 884 w 3240"/>
                <a:gd name="T59" fmla="*/ 107 h 536"/>
                <a:gd name="T60" fmla="*/ 843 w 3240"/>
                <a:gd name="T61" fmla="*/ 128 h 536"/>
                <a:gd name="T62" fmla="*/ 813 w 3240"/>
                <a:gd name="T63" fmla="*/ 141 h 536"/>
                <a:gd name="T64" fmla="*/ 789 w 3240"/>
                <a:gd name="T65" fmla="*/ 148 h 536"/>
                <a:gd name="T66" fmla="*/ 783 w 3240"/>
                <a:gd name="T67" fmla="*/ 154 h 536"/>
                <a:gd name="T68" fmla="*/ 556 w 3240"/>
                <a:gd name="T69" fmla="*/ 228 h 536"/>
                <a:gd name="T70" fmla="*/ 394 w 3240"/>
                <a:gd name="T71" fmla="*/ 294 h 536"/>
                <a:gd name="T72" fmla="*/ 107 w 3240"/>
                <a:gd name="T73" fmla="*/ 462 h 536"/>
                <a:gd name="T74" fmla="*/ 0 w 3240"/>
                <a:gd name="T75" fmla="*/ 536 h 536"/>
                <a:gd name="T76" fmla="*/ 3240 w 3240"/>
                <a:gd name="T77" fmla="*/ 536 h 536"/>
                <a:gd name="T78" fmla="*/ 3132 w 3240"/>
                <a:gd name="T79" fmla="*/ 469 h 536"/>
                <a:gd name="T80" fmla="*/ 3132 w 3240"/>
                <a:gd name="T81" fmla="*/ 469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7081" name="Group 9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387082" name="Freeform 10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>
                  <a:gd name="T0" fmla="*/ 636 w 996"/>
                  <a:gd name="T1" fmla="*/ 373 h 533"/>
                  <a:gd name="T2" fmla="*/ 495 w 996"/>
                  <a:gd name="T3" fmla="*/ 370 h 533"/>
                  <a:gd name="T4" fmla="*/ 280 w 996"/>
                  <a:gd name="T5" fmla="*/ 249 h 533"/>
                  <a:gd name="T6" fmla="*/ 127 w 996"/>
                  <a:gd name="T7" fmla="*/ 66 h 533"/>
                  <a:gd name="T8" fmla="*/ 0 w 996"/>
                  <a:gd name="T9" fmla="*/ 0 h 533"/>
                  <a:gd name="T10" fmla="*/ 22 w 996"/>
                  <a:gd name="T11" fmla="*/ 26 h 533"/>
                  <a:gd name="T12" fmla="*/ 0 w 996"/>
                  <a:gd name="T13" fmla="*/ 65 h 533"/>
                  <a:gd name="T14" fmla="*/ 30 w 996"/>
                  <a:gd name="T15" fmla="*/ 119 h 533"/>
                  <a:gd name="T16" fmla="*/ 75 w 996"/>
                  <a:gd name="T17" fmla="*/ 243 h 533"/>
                  <a:gd name="T18" fmla="*/ 45 w 996"/>
                  <a:gd name="T19" fmla="*/ 422 h 533"/>
                  <a:gd name="T20" fmla="*/ 200 w 996"/>
                  <a:gd name="T21" fmla="*/ 329 h 533"/>
                  <a:gd name="T22" fmla="*/ 612 w 996"/>
                  <a:gd name="T23" fmla="*/ 533 h 533"/>
                  <a:gd name="T24" fmla="*/ 996 w 996"/>
                  <a:gd name="T25" fmla="*/ 529 h 533"/>
                  <a:gd name="T26" fmla="*/ 828 w 996"/>
                  <a:gd name="T27" fmla="*/ 473 h 533"/>
                  <a:gd name="T28" fmla="*/ 636 w 996"/>
                  <a:gd name="T29" fmla="*/ 37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083" name="Freeform 11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18 h 353"/>
                  <a:gd name="T4" fmla="*/ 24 w 186"/>
                  <a:gd name="T5" fmla="*/ 30 h 353"/>
                  <a:gd name="T6" fmla="*/ 18 w 186"/>
                  <a:gd name="T7" fmla="*/ 66 h 353"/>
                  <a:gd name="T8" fmla="*/ 42 w 186"/>
                  <a:gd name="T9" fmla="*/ 114 h 353"/>
                  <a:gd name="T10" fmla="*/ 48 w 186"/>
                  <a:gd name="T11" fmla="*/ 162 h 353"/>
                  <a:gd name="T12" fmla="*/ 0 w 186"/>
                  <a:gd name="T13" fmla="*/ 353 h 353"/>
                  <a:gd name="T14" fmla="*/ 54 w 186"/>
                  <a:gd name="T15" fmla="*/ 233 h 353"/>
                  <a:gd name="T16" fmla="*/ 84 w 186"/>
                  <a:gd name="T17" fmla="*/ 216 h 353"/>
                  <a:gd name="T18" fmla="*/ 126 w 186"/>
                  <a:gd name="T19" fmla="*/ 126 h 353"/>
                  <a:gd name="T20" fmla="*/ 144 w 186"/>
                  <a:gd name="T21" fmla="*/ 120 h 353"/>
                  <a:gd name="T22" fmla="*/ 144 w 186"/>
                  <a:gd name="T23" fmla="*/ 90 h 353"/>
                  <a:gd name="T24" fmla="*/ 186 w 186"/>
                  <a:gd name="T25" fmla="*/ 66 h 353"/>
                  <a:gd name="T26" fmla="*/ 162 w 186"/>
                  <a:gd name="T27" fmla="*/ 60 h 353"/>
                  <a:gd name="T28" fmla="*/ 36 w 186"/>
                  <a:gd name="T29" fmla="*/ 0 h 353"/>
                  <a:gd name="T30" fmla="*/ 36 w 186"/>
                  <a:gd name="T31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084" name="Freeform 12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085" name="Freeform 13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6 h 66"/>
                  <a:gd name="T8" fmla="*/ 6 w 155"/>
                  <a:gd name="T9" fmla="*/ 18 h 66"/>
                  <a:gd name="T10" fmla="*/ 0 w 155"/>
                  <a:gd name="T11" fmla="*/ 24 h 66"/>
                  <a:gd name="T12" fmla="*/ 78 w 155"/>
                  <a:gd name="T13" fmla="*/ 60 h 66"/>
                  <a:gd name="T14" fmla="*/ 96 w 155"/>
                  <a:gd name="T15" fmla="*/ 42 h 66"/>
                  <a:gd name="T16" fmla="*/ 155 w 155"/>
                  <a:gd name="T17" fmla="*/ 66 h 66"/>
                  <a:gd name="T18" fmla="*/ 126 w 155"/>
                  <a:gd name="T19" fmla="*/ 24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086" name="Freeform 14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36 h 72"/>
                  <a:gd name="T2" fmla="*/ 0 w 42"/>
                  <a:gd name="T3" fmla="*/ 18 h 72"/>
                  <a:gd name="T4" fmla="*/ 12 w 42"/>
                  <a:gd name="T5" fmla="*/ 6 h 72"/>
                  <a:gd name="T6" fmla="*/ 0 w 42"/>
                  <a:gd name="T7" fmla="*/ 6 h 72"/>
                  <a:gd name="T8" fmla="*/ 12 w 42"/>
                  <a:gd name="T9" fmla="*/ 6 h 72"/>
                  <a:gd name="T10" fmla="*/ 24 w 42"/>
                  <a:gd name="T11" fmla="*/ 6 h 72"/>
                  <a:gd name="T12" fmla="*/ 36 w 42"/>
                  <a:gd name="T13" fmla="*/ 6 h 72"/>
                  <a:gd name="T14" fmla="*/ 42 w 42"/>
                  <a:gd name="T15" fmla="*/ 0 h 72"/>
                  <a:gd name="T16" fmla="*/ 30 w 42"/>
                  <a:gd name="T17" fmla="*/ 18 h 72"/>
                  <a:gd name="T18" fmla="*/ 42 w 42"/>
                  <a:gd name="T19" fmla="*/ 48 h 72"/>
                  <a:gd name="T20" fmla="*/ 12 w 42"/>
                  <a:gd name="T21" fmla="*/ 72 h 72"/>
                  <a:gd name="T22" fmla="*/ 6 w 42"/>
                  <a:gd name="T23" fmla="*/ 36 h 72"/>
                  <a:gd name="T24" fmla="*/ 6 w 42"/>
                  <a:gd name="T25" fmla="*/ 3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7087" name="Freeform 15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>
                <a:gd name="T0" fmla="*/ 3976 w 3976"/>
                <a:gd name="T1" fmla="*/ 527 h 527"/>
                <a:gd name="T2" fmla="*/ 3970 w 3976"/>
                <a:gd name="T3" fmla="*/ 527 h 527"/>
                <a:gd name="T4" fmla="*/ 3844 w 3976"/>
                <a:gd name="T5" fmla="*/ 509 h 527"/>
                <a:gd name="T6" fmla="*/ 2487 w 3976"/>
                <a:gd name="T7" fmla="*/ 305 h 527"/>
                <a:gd name="T8" fmla="*/ 2039 w 3976"/>
                <a:gd name="T9" fmla="*/ 36 h 527"/>
                <a:gd name="T10" fmla="*/ 1907 w 3976"/>
                <a:gd name="T11" fmla="*/ 24 h 527"/>
                <a:gd name="T12" fmla="*/ 1883 w 3976"/>
                <a:gd name="T13" fmla="*/ 54 h 527"/>
                <a:gd name="T14" fmla="*/ 1859 w 3976"/>
                <a:gd name="T15" fmla="*/ 54 h 527"/>
                <a:gd name="T16" fmla="*/ 1830 w 3976"/>
                <a:gd name="T17" fmla="*/ 30 h 527"/>
                <a:gd name="T18" fmla="*/ 1704 w 3976"/>
                <a:gd name="T19" fmla="*/ 102 h 527"/>
                <a:gd name="T20" fmla="*/ 1608 w 3976"/>
                <a:gd name="T21" fmla="*/ 126 h 527"/>
                <a:gd name="T22" fmla="*/ 1561 w 3976"/>
                <a:gd name="T23" fmla="*/ 132 h 527"/>
                <a:gd name="T24" fmla="*/ 1495 w 3976"/>
                <a:gd name="T25" fmla="*/ 102 h 527"/>
                <a:gd name="T26" fmla="*/ 1357 w 3976"/>
                <a:gd name="T27" fmla="*/ 126 h 527"/>
                <a:gd name="T28" fmla="*/ 1285 w 3976"/>
                <a:gd name="T29" fmla="*/ 24 h 527"/>
                <a:gd name="T30" fmla="*/ 1280 w 3976"/>
                <a:gd name="T31" fmla="*/ 18 h 527"/>
                <a:gd name="T32" fmla="*/ 1262 w 3976"/>
                <a:gd name="T33" fmla="*/ 12 h 527"/>
                <a:gd name="T34" fmla="*/ 1238 w 3976"/>
                <a:gd name="T35" fmla="*/ 6 h 527"/>
                <a:gd name="T36" fmla="*/ 1220 w 3976"/>
                <a:gd name="T37" fmla="*/ 0 h 527"/>
                <a:gd name="T38" fmla="*/ 1196 w 3976"/>
                <a:gd name="T39" fmla="*/ 0 h 527"/>
                <a:gd name="T40" fmla="*/ 1166 w 3976"/>
                <a:gd name="T41" fmla="*/ 0 h 527"/>
                <a:gd name="T42" fmla="*/ 1142 w 3976"/>
                <a:gd name="T43" fmla="*/ 0 h 527"/>
                <a:gd name="T44" fmla="*/ 1136 w 3976"/>
                <a:gd name="T45" fmla="*/ 0 h 527"/>
                <a:gd name="T46" fmla="*/ 1130 w 3976"/>
                <a:gd name="T47" fmla="*/ 0 h 527"/>
                <a:gd name="T48" fmla="*/ 1124 w 3976"/>
                <a:gd name="T49" fmla="*/ 6 h 527"/>
                <a:gd name="T50" fmla="*/ 1118 w 3976"/>
                <a:gd name="T51" fmla="*/ 12 h 527"/>
                <a:gd name="T52" fmla="*/ 1100 w 3976"/>
                <a:gd name="T53" fmla="*/ 18 h 527"/>
                <a:gd name="T54" fmla="*/ 1088 w 3976"/>
                <a:gd name="T55" fmla="*/ 18 h 527"/>
                <a:gd name="T56" fmla="*/ 1070 w 3976"/>
                <a:gd name="T57" fmla="*/ 24 h 527"/>
                <a:gd name="T58" fmla="*/ 1052 w 3976"/>
                <a:gd name="T59" fmla="*/ 30 h 527"/>
                <a:gd name="T60" fmla="*/ 1034 w 3976"/>
                <a:gd name="T61" fmla="*/ 36 h 527"/>
                <a:gd name="T62" fmla="*/ 1028 w 3976"/>
                <a:gd name="T63" fmla="*/ 42 h 527"/>
                <a:gd name="T64" fmla="*/ 969 w 3976"/>
                <a:gd name="T65" fmla="*/ 60 h 527"/>
                <a:gd name="T66" fmla="*/ 921 w 3976"/>
                <a:gd name="T67" fmla="*/ 72 h 527"/>
                <a:gd name="T68" fmla="*/ 855 w 3976"/>
                <a:gd name="T69" fmla="*/ 48 h 527"/>
                <a:gd name="T70" fmla="*/ 825 w 3976"/>
                <a:gd name="T71" fmla="*/ 48 h 527"/>
                <a:gd name="T72" fmla="*/ 759 w 3976"/>
                <a:gd name="T73" fmla="*/ 72 h 527"/>
                <a:gd name="T74" fmla="*/ 735 w 3976"/>
                <a:gd name="T75" fmla="*/ 72 h 527"/>
                <a:gd name="T76" fmla="*/ 706 w 3976"/>
                <a:gd name="T77" fmla="*/ 60 h 527"/>
                <a:gd name="T78" fmla="*/ 640 w 3976"/>
                <a:gd name="T79" fmla="*/ 60 h 527"/>
                <a:gd name="T80" fmla="*/ 544 w 3976"/>
                <a:gd name="T81" fmla="*/ 72 h 527"/>
                <a:gd name="T82" fmla="*/ 389 w 3976"/>
                <a:gd name="T83" fmla="*/ 18 h 527"/>
                <a:gd name="T84" fmla="*/ 323 w 3976"/>
                <a:gd name="T85" fmla="*/ 60 h 527"/>
                <a:gd name="T86" fmla="*/ 317 w 3976"/>
                <a:gd name="T87" fmla="*/ 60 h 527"/>
                <a:gd name="T88" fmla="*/ 305 w 3976"/>
                <a:gd name="T89" fmla="*/ 72 h 527"/>
                <a:gd name="T90" fmla="*/ 287 w 3976"/>
                <a:gd name="T91" fmla="*/ 78 h 527"/>
                <a:gd name="T92" fmla="*/ 263 w 3976"/>
                <a:gd name="T93" fmla="*/ 90 h 527"/>
                <a:gd name="T94" fmla="*/ 203 w 3976"/>
                <a:gd name="T95" fmla="*/ 120 h 527"/>
                <a:gd name="T96" fmla="*/ 149 w 3976"/>
                <a:gd name="T97" fmla="*/ 150 h 527"/>
                <a:gd name="T98" fmla="*/ 78 w 3976"/>
                <a:gd name="T99" fmla="*/ 168 h 527"/>
                <a:gd name="T100" fmla="*/ 0 w 3976"/>
                <a:gd name="T101" fmla="*/ 180 h 527"/>
                <a:gd name="T102" fmla="*/ 0 w 3976"/>
                <a:gd name="T103" fmla="*/ 527 h 527"/>
                <a:gd name="T104" fmla="*/ 1010 w 3976"/>
                <a:gd name="T105" fmla="*/ 527 h 527"/>
                <a:gd name="T106" fmla="*/ 3725 w 3976"/>
                <a:gd name="T107" fmla="*/ 527 h 527"/>
                <a:gd name="T108" fmla="*/ 3976 w 3976"/>
                <a:gd name="T109" fmla="*/ 527 h 527"/>
                <a:gd name="T110" fmla="*/ 3976 w 3976"/>
                <a:gd name="T1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7088" name="Group 16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387089" name="Freeform 17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0 h 287"/>
                <a:gd name="T4" fmla="*/ 66 w 365"/>
                <a:gd name="T5" fmla="*/ 108 h 287"/>
                <a:gd name="T6" fmla="*/ 143 w 365"/>
                <a:gd name="T7" fmla="*/ 180 h 287"/>
                <a:gd name="T8" fmla="*/ 191 w 365"/>
                <a:gd name="T9" fmla="*/ 168 h 287"/>
                <a:gd name="T10" fmla="*/ 341 w 365"/>
                <a:gd name="T11" fmla="*/ 287 h 287"/>
                <a:gd name="T12" fmla="*/ 305 w 365"/>
                <a:gd name="T13" fmla="*/ 174 h 287"/>
                <a:gd name="T14" fmla="*/ 365 w 365"/>
                <a:gd name="T15" fmla="*/ 132 h 287"/>
                <a:gd name="T16" fmla="*/ 359 w 365"/>
                <a:gd name="T17" fmla="*/ 126 h 287"/>
                <a:gd name="T18" fmla="*/ 335 w 365"/>
                <a:gd name="T19" fmla="*/ 114 h 287"/>
                <a:gd name="T20" fmla="*/ 299 w 365"/>
                <a:gd name="T21" fmla="*/ 90 h 287"/>
                <a:gd name="T22" fmla="*/ 257 w 365"/>
                <a:gd name="T23" fmla="*/ 72 h 287"/>
                <a:gd name="T24" fmla="*/ 215 w 365"/>
                <a:gd name="T25" fmla="*/ 54 h 287"/>
                <a:gd name="T26" fmla="*/ 173 w 365"/>
                <a:gd name="T27" fmla="*/ 36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7090" name="Freeform 18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7091" name="Freeform 19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0 h 60"/>
                <a:gd name="T16" fmla="*/ 65 w 71"/>
                <a:gd name="T17" fmla="*/ 42 h 60"/>
                <a:gd name="T18" fmla="*/ 71 w 71"/>
                <a:gd name="T19" fmla="*/ 54 h 60"/>
                <a:gd name="T20" fmla="*/ 71 w 71"/>
                <a:gd name="T21" fmla="*/ 60 h 60"/>
                <a:gd name="T22" fmla="*/ 59 w 71"/>
                <a:gd name="T23" fmla="*/ 54 h 60"/>
                <a:gd name="T24" fmla="*/ 47 w 71"/>
                <a:gd name="T25" fmla="*/ 42 h 60"/>
                <a:gd name="T26" fmla="*/ 23 w 71"/>
                <a:gd name="T27" fmla="*/ 30 h 60"/>
                <a:gd name="T28" fmla="*/ 23 w 71"/>
                <a:gd name="T29" fmla="*/ 36 h 60"/>
                <a:gd name="T30" fmla="*/ 18 w 71"/>
                <a:gd name="T31" fmla="*/ 42 h 60"/>
                <a:gd name="T32" fmla="*/ 12 w 71"/>
                <a:gd name="T33" fmla="*/ 48 h 60"/>
                <a:gd name="T34" fmla="*/ 6 w 71"/>
                <a:gd name="T35" fmla="*/ 48 h 60"/>
                <a:gd name="T36" fmla="*/ 6 w 71"/>
                <a:gd name="T37" fmla="*/ 48 h 60"/>
                <a:gd name="T38" fmla="*/ 6 w 71"/>
                <a:gd name="T39" fmla="*/ 36 h 60"/>
                <a:gd name="T40" fmla="*/ 0 w 71"/>
                <a:gd name="T41" fmla="*/ 18 h 60"/>
                <a:gd name="T42" fmla="*/ 0 w 71"/>
                <a:gd name="T43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7092" name="Freeform 20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4 h 162"/>
                <a:gd name="T10" fmla="*/ 96 w 161"/>
                <a:gd name="T11" fmla="*/ 60 h 162"/>
                <a:gd name="T12" fmla="*/ 102 w 161"/>
                <a:gd name="T13" fmla="*/ 72 h 162"/>
                <a:gd name="T14" fmla="*/ 108 w 161"/>
                <a:gd name="T15" fmla="*/ 84 h 162"/>
                <a:gd name="T16" fmla="*/ 120 w 161"/>
                <a:gd name="T17" fmla="*/ 96 h 162"/>
                <a:gd name="T18" fmla="*/ 143 w 161"/>
                <a:gd name="T19" fmla="*/ 114 h 162"/>
                <a:gd name="T20" fmla="*/ 155 w 161"/>
                <a:gd name="T21" fmla="*/ 138 h 162"/>
                <a:gd name="T22" fmla="*/ 161 w 161"/>
                <a:gd name="T23" fmla="*/ 156 h 162"/>
                <a:gd name="T24" fmla="*/ 161 w 161"/>
                <a:gd name="T25" fmla="*/ 162 h 162"/>
                <a:gd name="T26" fmla="*/ 96 w 161"/>
                <a:gd name="T27" fmla="*/ 102 h 162"/>
                <a:gd name="T28" fmla="*/ 30 w 161"/>
                <a:gd name="T29" fmla="*/ 54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7093" name="Freeform 21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0 h 60"/>
                <a:gd name="T4" fmla="*/ 41 w 59"/>
                <a:gd name="T5" fmla="*/ 36 h 60"/>
                <a:gd name="T6" fmla="*/ 47 w 59"/>
                <a:gd name="T7" fmla="*/ 42 h 60"/>
                <a:gd name="T8" fmla="*/ 53 w 59"/>
                <a:gd name="T9" fmla="*/ 54 h 60"/>
                <a:gd name="T10" fmla="*/ 53 w 59"/>
                <a:gd name="T11" fmla="*/ 60 h 60"/>
                <a:gd name="T12" fmla="*/ 47 w 59"/>
                <a:gd name="T13" fmla="*/ 54 h 60"/>
                <a:gd name="T14" fmla="*/ 35 w 59"/>
                <a:gd name="T15" fmla="*/ 48 h 60"/>
                <a:gd name="T16" fmla="*/ 23 w 59"/>
                <a:gd name="T17" fmla="*/ 36 h 60"/>
                <a:gd name="T18" fmla="*/ 17 w 59"/>
                <a:gd name="T19" fmla="*/ 30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7094" name="Freeform 22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36 h 204"/>
                <a:gd name="T2" fmla="*/ 245 w 245"/>
                <a:gd name="T3" fmla="*/ 42 h 204"/>
                <a:gd name="T4" fmla="*/ 209 w 245"/>
                <a:gd name="T5" fmla="*/ 84 h 204"/>
                <a:gd name="T6" fmla="*/ 143 w 245"/>
                <a:gd name="T7" fmla="*/ 132 h 204"/>
                <a:gd name="T8" fmla="*/ 167 w 245"/>
                <a:gd name="T9" fmla="*/ 156 h 204"/>
                <a:gd name="T10" fmla="*/ 179 w 245"/>
                <a:gd name="T11" fmla="*/ 204 h 204"/>
                <a:gd name="T12" fmla="*/ 77 w 245"/>
                <a:gd name="T13" fmla="*/ 132 h 204"/>
                <a:gd name="T14" fmla="*/ 47 w 245"/>
                <a:gd name="T15" fmla="*/ 84 h 204"/>
                <a:gd name="T16" fmla="*/ 89 w 245"/>
                <a:gd name="T17" fmla="*/ 66 h 204"/>
                <a:gd name="T18" fmla="*/ 59 w 245"/>
                <a:gd name="T19" fmla="*/ 36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36 h 204"/>
                <a:gd name="T50" fmla="*/ 233 w 245"/>
                <a:gd name="T51" fmla="*/ 3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7095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87096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87097" name="Rectangle 2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387098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387099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EEE5C71-237D-4388-B22A-D788CF5161C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www.transtats.bts.gov/DL_SelectFields.asp?Table_ID=236&amp;DB_Short_Name=On-Ti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CEBD1261(version 2.0) Final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Luciana </a:t>
            </a:r>
            <a:r>
              <a:rPr lang="en-US" dirty="0" err="1"/>
              <a:t>Palucci</a:t>
            </a:r>
            <a:endParaRPr lang="en-US" dirty="0"/>
          </a:p>
          <a:p>
            <a:r>
              <a:rPr lang="en-US" dirty="0"/>
              <a:t>&amp;</a:t>
            </a:r>
          </a:p>
          <a:p>
            <a:r>
              <a:rPr lang="en-US" dirty="0"/>
              <a:t>Jamie McKeown</a:t>
            </a:r>
          </a:p>
        </p:txBody>
      </p:sp>
    </p:spTree>
    <p:extLst>
      <p:ext uri="{BB962C8B-B14F-4D97-AF65-F5344CB8AC3E}">
        <p14:creationId xmlns:p14="http://schemas.microsoft.com/office/powerpoint/2010/main" val="131727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CEBD1261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Why is this a big data problem???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Due to us needing to convert the data being entered ( the users flight preference converted to a format that is fed in to our model) in almost real-time we need to leverage big data and have our model run at scale as to provide response within a certain delay.</a:t>
            </a:r>
          </a:p>
        </p:txBody>
      </p:sp>
    </p:spTree>
    <p:extLst>
      <p:ext uri="{BB962C8B-B14F-4D97-AF65-F5344CB8AC3E}">
        <p14:creationId xmlns:p14="http://schemas.microsoft.com/office/powerpoint/2010/main" val="154565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CEBD1261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2186"/>
            <a:ext cx="9144000" cy="5195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733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CEBD1261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/>
              <a:t>Big Data Use Case #2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application showing real time flight departures by timepoint for all airports in a state or country.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26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CEBD1261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How: </a:t>
            </a:r>
          </a:p>
          <a:p>
            <a:pPr marL="0" indent="0">
              <a:buNone/>
            </a:pPr>
            <a:r>
              <a:rPr lang="en-US" dirty="0"/>
              <a:t>Create an interactive chart in R to visualize the data and features hovering the mouse over data points for flight information, and selecting the axis timepoints. </a:t>
            </a:r>
          </a:p>
        </p:txBody>
      </p:sp>
    </p:spTree>
    <p:extLst>
      <p:ext uri="{BB962C8B-B14F-4D97-AF65-F5344CB8AC3E}">
        <p14:creationId xmlns:p14="http://schemas.microsoft.com/office/powerpoint/2010/main" val="1848584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CEBD1261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406EC9-D8B2-45D5-915F-FE4284E17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501752"/>
            <a:ext cx="8915400" cy="48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93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CEBD1261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1DB468B-CB11-4909-9BDB-AA1AA134F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24000"/>
            <a:ext cx="8641976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76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CEBD1261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920" y="1143000"/>
            <a:ext cx="8229600" cy="106680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Sampling use case:</a:t>
            </a:r>
          </a:p>
          <a:p>
            <a:pPr marL="0" indent="0">
              <a:buNone/>
            </a:pPr>
            <a:r>
              <a:rPr lang="en-CA" sz="2000" dirty="0"/>
              <a:t>Distribution by State and Origin City of </a:t>
            </a:r>
            <a:r>
              <a:rPr lang="en-CA" sz="2000"/>
              <a:t>Airport Departures </a:t>
            </a:r>
            <a:r>
              <a:rPr lang="en-CA" sz="2000" dirty="0"/>
              <a:t>by Carrier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18AD5-BFF4-4EAC-8F31-05F993932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297592"/>
            <a:ext cx="8915400" cy="444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91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CEBD1261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373683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CEBD1261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origins: </a:t>
            </a:r>
            <a:r>
              <a:rPr lang="en-US" dirty="0">
                <a:hlinkClick r:id="rId2"/>
              </a:rPr>
              <a:t>Bureau of Transportation Statistics Link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85800" y="2743200"/>
            <a:ext cx="7924800" cy="3276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4" descr="OST_R | BTS | Transtats - Google Chro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199"/>
            <a:ext cx="9144000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1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CEBD1261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74010"/>
            <a:ext cx="9067800" cy="4783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963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CEBD1261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486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73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CEBD1261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Sampling use case:</a:t>
            </a:r>
          </a:p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Using Azure ML Studio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We decided to use Microsoft Azure ML studio to do the data cleansing. Using this SaaS really saves a lot of time and allowed us to create a sample ( In the “Partition and Sample” module). The output was a clean csv file with 5510 rows.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After cleansing and isolating the sample, I simply verified the % of flights that were early or on-time. ( 3826/5510 = 69% 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182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CEBD1261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/>
              <a:t>Big Data Use Case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app that predicts in real time whether the flight you are trying to book will arrive early, on time, or LATE…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CEBD1261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How: </a:t>
            </a:r>
          </a:p>
          <a:p>
            <a:pPr marL="0" indent="0">
              <a:buNone/>
            </a:pPr>
            <a:r>
              <a:rPr lang="en-US" dirty="0"/>
              <a:t>Create a Linear Regression model using Machine Learning to predict if a flight will be early, on-time or late.</a:t>
            </a:r>
          </a:p>
          <a:p>
            <a:pPr marL="0" indent="0">
              <a:buNone/>
            </a:pPr>
            <a:r>
              <a:rPr lang="en-US" dirty="0"/>
              <a:t>Once model is created we will use the flight details from the travel site as input for our model and send back a “pop-up” to the user telling them our prediction for that flight. </a:t>
            </a:r>
          </a:p>
        </p:txBody>
      </p:sp>
    </p:spTree>
    <p:extLst>
      <p:ext uri="{BB962C8B-B14F-4D97-AF65-F5344CB8AC3E}">
        <p14:creationId xmlns:p14="http://schemas.microsoft.com/office/powerpoint/2010/main" val="254900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CEBD1261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 up Machine Learning algorithm to predict the delay time for specific flights</a:t>
            </a: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noted in below slide :  RUN TIME was 14 minutes to train my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8850"/>
            <a:ext cx="9144000" cy="462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414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CEBD1261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6065"/>
            <a:ext cx="8229600" cy="3564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5687386"/>
      </p:ext>
    </p:extLst>
  </p:cSld>
  <p:clrMapOvr>
    <a:masterClrMapping/>
  </p:clrMapOvr>
</p:sld>
</file>

<file path=ppt/theme/theme1.xml><?xml version="1.0" encoding="utf-8"?>
<a:theme xmlns:a="http://schemas.openxmlformats.org/drawingml/2006/main" name="Mountain Top design template">
  <a:themeElements>
    <a:clrScheme name="Office Theme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 design template</Template>
  <TotalTime>208</TotalTime>
  <Words>373</Words>
  <Application>Microsoft Office PowerPoint</Application>
  <PresentationFormat>On-screen Show (4:3)</PresentationFormat>
  <Paragraphs>52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Mountain Top design template</vt:lpstr>
      <vt:lpstr>CEBD1261(version 2.0) Final </vt:lpstr>
      <vt:lpstr>CEBD1261</vt:lpstr>
      <vt:lpstr>CEBD1261</vt:lpstr>
      <vt:lpstr>CEBD1261</vt:lpstr>
      <vt:lpstr>CEBD1261</vt:lpstr>
      <vt:lpstr>CEBD1261</vt:lpstr>
      <vt:lpstr>CEBD1261</vt:lpstr>
      <vt:lpstr>CEBD1261</vt:lpstr>
      <vt:lpstr>CEBD1261</vt:lpstr>
      <vt:lpstr>CEBD1261</vt:lpstr>
      <vt:lpstr>CEBD1261</vt:lpstr>
      <vt:lpstr>CEBD1261</vt:lpstr>
      <vt:lpstr>CEBD1261</vt:lpstr>
      <vt:lpstr>CEBD1261</vt:lpstr>
      <vt:lpstr>CEBD1261</vt:lpstr>
      <vt:lpstr>CEBD1261</vt:lpstr>
      <vt:lpstr>CEBD1261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CEBD1261(version 2.0) Final</dc:title>
  <dc:creator>Mr.X</dc:creator>
  <cp:lastModifiedBy>Palucci, Domenic</cp:lastModifiedBy>
  <cp:revision>13</cp:revision>
  <cp:lastPrinted>1601-01-01T00:00:00Z</cp:lastPrinted>
  <dcterms:created xsi:type="dcterms:W3CDTF">2018-04-27T21:26:13Z</dcterms:created>
  <dcterms:modified xsi:type="dcterms:W3CDTF">2018-04-28T11:02:11Z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TC102037911033</vt:lpwstr>
  </property>
</Properties>
</file>