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2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6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Task 4: Dashboard Design | Tool: Power BI</a:t>
            </a:r>
            <a:endParaRPr lang="en-US" dirty="0"/>
          </a:p>
          <a:p>
            <a:r>
              <a:rPr lang="en-IN" dirty="0"/>
              <a:t>                                               </a:t>
            </a:r>
            <a:r>
              <a:rPr lang="en-IN" sz="1600" dirty="0"/>
              <a:t>Submitted by : Pallavi </a:t>
            </a:r>
            <a:r>
              <a:rPr lang="en-IN" sz="1600" dirty="0" err="1"/>
              <a:t>chandapure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  <a:r>
              <a:rPr lang="en-US" dirty="0"/>
              <a:t> </a:t>
            </a:r>
            <a:r>
              <a:rPr dirty="0"/>
              <a:t>Design an interactive dashboard for business stakeholders.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Tools Used:</a:t>
            </a:r>
            <a:r>
              <a:rPr lang="en-US" dirty="0"/>
              <a:t> </a:t>
            </a:r>
            <a:r>
              <a:rPr dirty="0"/>
              <a:t>Power BI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Dataset: E-Commerce Sales Dataset (Kaggle)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Selected KPIs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Total Sales</a:t>
            </a:r>
          </a:p>
          <a:p>
            <a:r>
              <a:rPr dirty="0"/>
              <a:t>• Total Profit</a:t>
            </a:r>
          </a:p>
          <a:p>
            <a:r>
              <a:rPr dirty="0"/>
              <a:t>• Profit Margin</a:t>
            </a:r>
          </a:p>
          <a:p>
            <a:r>
              <a:rPr dirty="0"/>
              <a:t>• Profit Margin Trends (Time Series)</a:t>
            </a:r>
          </a:p>
          <a:p>
            <a:r>
              <a:rPr dirty="0"/>
              <a:t>• Sales &amp; Profit by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 for Total Sales, Profit, and Margin</a:t>
            </a:r>
          </a:p>
          <a:p>
            <a:r>
              <a:t>• Pie &amp; Bar Charts for Regional Breakdown</a:t>
            </a:r>
          </a:p>
          <a:p>
            <a:r>
              <a:t>• Time Series Analysis by Year, Quarter, Month, Day</a:t>
            </a:r>
          </a:p>
          <a:p>
            <a:r>
              <a:t>• Interactive Region Filter (Slicer)</a:t>
            </a:r>
          </a:p>
          <a:p>
            <a:r>
              <a:t>• Consistent Blue Color Theme</a:t>
            </a:r>
          </a:p>
          <a:p>
            <a:r>
              <a:t>• Clear and Simple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North region generated highest sales and profit.</a:t>
            </a:r>
          </a:p>
          <a:p>
            <a:r>
              <a:t>• West region had lowest sales and profit.</a:t>
            </a:r>
          </a:p>
          <a:p>
            <a:r>
              <a:t>• Profit Margin across regions averaged 22%.</a:t>
            </a:r>
          </a:p>
          <a:p>
            <a:r>
              <a:t>• Time-based trends reveal performance variations.</a:t>
            </a:r>
          </a:p>
          <a:p>
            <a:endParaRPr/>
          </a:p>
          <a:p>
            <a:r>
              <a:t>→ Dashboard enables quick decision-making and regional performance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425-WA0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171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E-Commerce Sales &amp; Profit Dashboard</vt:lpstr>
      <vt:lpstr>Objective &amp; Tools Used</vt:lpstr>
      <vt:lpstr>Selected KPIs &amp; Metrics</vt:lpstr>
      <vt:lpstr>Dashboard Features</vt:lpstr>
      <vt:lpstr>Insights &amp; 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Pallavi Chandapure</dc:creator>
  <cp:keywords/>
  <dc:description>generated using python-pptx</dc:description>
  <cp:lastModifiedBy>Pallavi Chandapure</cp:lastModifiedBy>
  <cp:revision>2</cp:revision>
  <dcterms:created xsi:type="dcterms:W3CDTF">2013-01-27T09:14:16Z</dcterms:created>
  <dcterms:modified xsi:type="dcterms:W3CDTF">2025-04-25T16:11:23Z</dcterms:modified>
  <cp:category/>
</cp:coreProperties>
</file>