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91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FleetoMoto</a:t>
            </a:r>
            <a:r>
              <a:rPr lang="en-US" sz="4000" dirty="0" smtClean="0"/>
              <a:t> Management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8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51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Tahoma" pitchFamily="34" charset="0"/>
                <a:cs typeface="Arial" panose="020B0604020202020204" pitchFamily="34" charset="0"/>
              </a:rPr>
              <a:t>Milestones with dates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49" y="2341418"/>
            <a:ext cx="8915400" cy="338050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Data Collection: 23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Jan,2018 </a:t>
            </a: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 29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Jan,2018</a:t>
            </a:r>
            <a:endParaRPr lang="en-US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Documentation: 30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Jan,2018 </a:t>
            </a: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6 Feb,2018</a:t>
            </a:r>
            <a:endParaRPr lang="en-US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User Interface: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8 Feb,2018 </a:t>
            </a: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23 Feb,2018</a:t>
            </a:r>
            <a:endParaRPr lang="en-US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Coding:23 Feb,2018 </a:t>
            </a: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19 Mar,2018</a:t>
            </a:r>
            <a:endParaRPr lang="en-US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Testing:19 Mar,2018 </a:t>
            </a: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31 Mar,2018</a:t>
            </a:r>
            <a:endParaRPr lang="en-US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Implementation: 26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Mar,2018 </a:t>
            </a:r>
            <a:r>
              <a:rPr lang="en-US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 10 </a:t>
            </a:r>
            <a:r>
              <a:rPr lang="en-US" dirty="0" smtClean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April,2018</a:t>
            </a:r>
            <a:endParaRPr lang="en-US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6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4218"/>
            <a:ext cx="8915400" cy="40270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568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alibri" panose="020F0502020204030204" pitchFamily="34" charset="0"/>
              </a:rPr>
              <a:t>EFFORTS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1680"/>
            <a:ext cx="8915400" cy="389954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about documentation.</a:t>
            </a:r>
          </a:p>
          <a:p>
            <a:pPr marL="457200" lvl="1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Requirement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Gathering.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Gathering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95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SKILL REPOSITORY (Skills of the team members) </a:t>
            </a:r>
            <a:r>
              <a:rPr lang="en-US" b="1" dirty="0">
                <a:latin typeface="Tahoma" pitchFamily="34" charset="0"/>
              </a:rPr>
              <a:t/>
            </a:r>
            <a:br>
              <a:rPr lang="en-US" b="1" dirty="0">
                <a:latin typeface="Tahoma" pitchFamily="34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56717"/>
              </p:ext>
            </p:extLst>
          </p:nvPr>
        </p:nvGraphicFramePr>
        <p:xfrm>
          <a:off x="2694709" y="1925782"/>
          <a:ext cx="7467600" cy="396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88606425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222330172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935905435"/>
                    </a:ext>
                  </a:extLst>
                </a:gridCol>
              </a:tblGrid>
              <a:tr h="679269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19199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"/>
                        </a:rPr>
                        <a:t>Database Manager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Pallvi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Pooja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7393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Coding and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Pratap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08240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"/>
                        </a:rPr>
                        <a:t>Data collection and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861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Analyst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yaskaran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39835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Testing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7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Hardware/ Software/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pPr marL="0"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For developing the application, the following are the  Requirements: 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  <a:p>
            <a:pPr marL="0" lvl="1">
              <a:lnSpc>
                <a:spcPct val="12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Minimum Hardware Requirement:</a:t>
            </a:r>
          </a:p>
          <a:p>
            <a:pPr marL="3429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Intel Pentium 4 Processor or later </a:t>
            </a:r>
          </a:p>
          <a:p>
            <a:pPr marL="3429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Ram 512MB and above</a:t>
            </a:r>
          </a:p>
          <a:p>
            <a:pPr marL="3429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 GB hard-disk </a:t>
            </a:r>
          </a:p>
          <a:p>
            <a:pPr marL="0" lvl="1">
              <a:lnSpc>
                <a:spcPct val="120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Technologies used</a:t>
            </a:r>
          </a:p>
          <a:p>
            <a:pPr marL="3429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Language: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CSS, HTML, JavaScript </a:t>
            </a:r>
          </a:p>
          <a:p>
            <a:pPr marL="3429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Database: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MYSQL</a:t>
            </a:r>
          </a:p>
          <a:p>
            <a:pPr marL="3429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Tools: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Wamp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Server and  XAMP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98" y="138546"/>
            <a:ext cx="8525347" cy="5957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Task Description/ performed till 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98485"/>
              </p:ext>
            </p:extLst>
          </p:nvPr>
        </p:nvGraphicFramePr>
        <p:xfrm>
          <a:off x="2126671" y="997527"/>
          <a:ext cx="89915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14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Sr. 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Start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3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team</a:t>
                      </a:r>
                      <a:r>
                        <a:rPr lang="en-US" baseline="0" dirty="0"/>
                        <a:t>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</a:t>
                      </a:r>
                      <a:r>
                        <a:rPr lang="en-US" baseline="0" dirty="0"/>
                        <a:t> about the project and its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0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  <a:r>
                        <a:rPr lang="en-US" baseline="0" dirty="0"/>
                        <a:t> gathering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r>
                        <a:rPr lang="en-US" baseline="0" dirty="0"/>
                        <a:t> about the </a:t>
                      </a:r>
                      <a:r>
                        <a:rPr lang="en-US" baseline="0" dirty="0" err="1" smtClean="0"/>
                        <a:t>FleetoMoto</a:t>
                      </a:r>
                      <a:r>
                        <a:rPr lang="en-US" baseline="0" dirty="0" smtClean="0"/>
                        <a:t> Company </a:t>
                      </a:r>
                      <a:r>
                        <a:rPr lang="en-US" baseline="0" dirty="0"/>
                        <a:t>System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66103"/>
                  </a:ext>
                </a:extLst>
              </a:tr>
              <a:tr h="16286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team </a:t>
                      </a:r>
                    </a:p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out all required specification to built the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3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Task Description/ performed till now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36724"/>
              </p:ext>
            </p:extLst>
          </p:nvPr>
        </p:nvGraphicFramePr>
        <p:xfrm>
          <a:off x="1939636" y="1648690"/>
          <a:ext cx="9822872" cy="43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19">
                  <a:extLst>
                    <a:ext uri="{9D8B030D-6E8A-4147-A177-3AD203B41FA5}">
                      <a16:colId xmlns:a16="http://schemas.microsoft.com/office/drawing/2014/main" val="2253863249"/>
                    </a:ext>
                  </a:extLst>
                </a:gridCol>
                <a:gridCol w="1836718">
                  <a:extLst>
                    <a:ext uri="{9D8B030D-6E8A-4147-A177-3AD203B41FA5}">
                      <a16:colId xmlns:a16="http://schemas.microsoft.com/office/drawing/2014/main" val="36698402"/>
                    </a:ext>
                  </a:extLst>
                </a:gridCol>
                <a:gridCol w="1403267">
                  <a:extLst>
                    <a:ext uri="{9D8B030D-6E8A-4147-A177-3AD203B41FA5}">
                      <a16:colId xmlns:a16="http://schemas.microsoft.com/office/drawing/2014/main" val="2540631528"/>
                    </a:ext>
                  </a:extLst>
                </a:gridCol>
                <a:gridCol w="1403267">
                  <a:extLst>
                    <a:ext uri="{9D8B030D-6E8A-4147-A177-3AD203B41FA5}">
                      <a16:colId xmlns:a16="http://schemas.microsoft.com/office/drawing/2014/main" val="852193554"/>
                    </a:ext>
                  </a:extLst>
                </a:gridCol>
                <a:gridCol w="1403267">
                  <a:extLst>
                    <a:ext uri="{9D8B030D-6E8A-4147-A177-3AD203B41FA5}">
                      <a16:colId xmlns:a16="http://schemas.microsoft.com/office/drawing/2014/main" val="721682434"/>
                    </a:ext>
                  </a:extLst>
                </a:gridCol>
                <a:gridCol w="1591660">
                  <a:extLst>
                    <a:ext uri="{9D8B030D-6E8A-4147-A177-3AD203B41FA5}">
                      <a16:colId xmlns:a16="http://schemas.microsoft.com/office/drawing/2014/main" val="191650806"/>
                    </a:ext>
                  </a:extLst>
                </a:gridCol>
                <a:gridCol w="1214874">
                  <a:extLst>
                    <a:ext uri="{9D8B030D-6E8A-4147-A177-3AD203B41FA5}">
                      <a16:colId xmlns:a16="http://schemas.microsoft.com/office/drawing/2014/main" val="627636391"/>
                    </a:ext>
                  </a:extLst>
                </a:gridCol>
              </a:tblGrid>
              <a:tr h="935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Sr. 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Start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20838"/>
                  </a:ext>
                </a:extLst>
              </a:tr>
              <a:tr h="19780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Requirement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team </a:t>
                      </a:r>
                    </a:p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out all required specification to built the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64917"/>
                  </a:ext>
                </a:extLst>
              </a:tr>
              <a:tr h="143858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Ui/Ux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</a:t>
                      </a:r>
                      <a:r>
                        <a:rPr lang="en-US" baseline="0"/>
                        <a:t> an interface to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3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218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Next Month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Create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design to provide the interface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Working on the database with some set of attributes and constraints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Complete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1</a:t>
            </a:r>
            <a:r>
              <a:rPr lang="en-US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module with the proper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proper connectivity with the database and try to demo deploy for unit testing.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Focus On Following Facilities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Providing the better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ui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ux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design for both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users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as well as admin or owners to collect and show the proper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Providing the better specification of modules.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Difficulties/ Challenges/ Scope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Difficulties we faced during requirement gathering.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Time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Management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343679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Project Name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FleetoMoto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Management System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Client Name: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FleetoMoto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Company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Project Start Date: 23-January-2018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Expected End Date: 27-April-2018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endParaRPr lang="en-US" sz="1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139" y="3366653"/>
            <a:ext cx="3271261" cy="76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Thank you</a:t>
            </a:r>
            <a:endParaRPr lang="en-US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is “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FleetoMoto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System”.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FleetoMoto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System” is an initiative to provide platform that promotes interconnectivity among Admins, Distributor, Dealers , Accounts and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Telecallers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FleetoMoto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 will provide different module like:-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Admins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Dealers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Telecallers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18903"/>
            <a:ext cx="8915400" cy="5839097"/>
          </a:xfrm>
        </p:spPr>
        <p:txBody>
          <a:bodyPr>
            <a:normAutofit fontScale="70000" lnSpcReduction="20000"/>
          </a:bodyPr>
          <a:lstStyle/>
          <a:p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 err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FleetoMoto</a:t>
            </a: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Management has five active actors:-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Distributors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Dealers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Telecallers</a:t>
            </a:r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Accounts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 The Admins add Distributors, and then Distributors further add dealers.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The Admins can access all data like check collected money, accrued income, number of distributor, product given to distributor and active product</a:t>
            </a: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Add new Admins, delete and insert data.</a:t>
            </a: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27463"/>
            <a:ext cx="8915400" cy="498375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Distributors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Distributors Can add new Dealers.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Access the data related to them that how many products they receive and how many they have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Payment details also access by the Distributors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Dealer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Dealer has limited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Only access payments detail, receive products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 balance.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9714"/>
            <a:ext cx="8915400" cy="4931508"/>
          </a:xfrm>
        </p:spPr>
        <p:txBody>
          <a:bodyPr/>
          <a:lstStyle/>
          <a:p>
            <a:r>
              <a:rPr lang="en-US" dirty="0" err="1" smtClean="0"/>
              <a:t>Telecaller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Add bank information of Distributor and Dealers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Send notifications of payments to </a:t>
            </a:r>
            <a:r>
              <a:rPr lang="en-US" dirty="0"/>
              <a:t>Distributor and Dealers 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 and Retrieve information of all Distributors and Dealers.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Access data related to the Payments, add bank information, retrieve data and send notifications to the users.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ABOUT CLIENT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2857"/>
            <a:ext cx="8915400" cy="48985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Currently our clients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FleetoMoto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Company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Distributors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Dealers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Telecallers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future our clients are: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Any other company who have distributors and dealers in different areas.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Intially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this product is for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FleetoMoto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company but it can be use by any other organizations world wide with little bit modification.</a:t>
            </a:r>
          </a:p>
        </p:txBody>
      </p:sp>
    </p:spTree>
    <p:extLst>
      <p:ext uri="{BB962C8B-B14F-4D97-AF65-F5344CB8AC3E}">
        <p14:creationId xmlns:p14="http://schemas.microsoft.com/office/powerpoint/2010/main" val="42202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</a:rPr>
              <a:t>TECHNOLOGY USED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423"/>
            <a:ext cx="8915400" cy="4160799"/>
          </a:xfrm>
        </p:spPr>
        <p:txBody>
          <a:bodyPr/>
          <a:lstStyle/>
          <a:p>
            <a:pPr lvl="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Wamp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Front-end: CSS, HTML, JavaScript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Back-end: MYSQL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Scripting:  PHP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24743"/>
            <a:ext cx="8915400" cy="2717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The major time taking milestone is to get the proper information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from the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FleetoMoto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Company.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The next milestone which we face is the to check out all information which is given by the user.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727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Tahoma</vt:lpstr>
      <vt:lpstr>Times</vt:lpstr>
      <vt:lpstr>Times New Roman</vt:lpstr>
      <vt:lpstr>Wingdings</vt:lpstr>
      <vt:lpstr>Wingdings 3</vt:lpstr>
      <vt:lpstr>Wisp</vt:lpstr>
      <vt:lpstr>FleetoMoto Management System</vt:lpstr>
      <vt:lpstr>PowerPoint Presentation</vt:lpstr>
      <vt:lpstr>INTRODUCTION</vt:lpstr>
      <vt:lpstr>PowerPoint Presentation</vt:lpstr>
      <vt:lpstr>PowerPoint Presentation</vt:lpstr>
      <vt:lpstr>PowerPoint Presentation</vt:lpstr>
      <vt:lpstr>ABOUT CLIENT</vt:lpstr>
      <vt:lpstr>TECHNOLOGY USED</vt:lpstr>
      <vt:lpstr>Milestones</vt:lpstr>
      <vt:lpstr>Milestones with dates</vt:lpstr>
      <vt:lpstr>Deliverables</vt:lpstr>
      <vt:lpstr>EFFORTS</vt:lpstr>
      <vt:lpstr>SKILL REPOSITORY (Skills of the team members)  </vt:lpstr>
      <vt:lpstr>Hardware/ Software/ tools</vt:lpstr>
      <vt:lpstr>Task Description/ performed till now</vt:lpstr>
      <vt:lpstr>Task Description/ performed till now</vt:lpstr>
      <vt:lpstr>Next Month Plan</vt:lpstr>
      <vt:lpstr>Focus On Following Facilities </vt:lpstr>
      <vt:lpstr>Difficulties/ Challenges/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FleetoMoto Management System</dc:title>
  <dc:creator>user</dc:creator>
  <cp:lastModifiedBy>user</cp:lastModifiedBy>
  <cp:revision>13</cp:revision>
  <dcterms:created xsi:type="dcterms:W3CDTF">2018-02-11T13:02:22Z</dcterms:created>
  <dcterms:modified xsi:type="dcterms:W3CDTF">2018-02-12T03:57:59Z</dcterms:modified>
</cp:coreProperties>
</file>