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3AE3-23D8-C940-9EB6-572F9F9A6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CA556-41BC-704A-B2F4-691055E23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BA689-7292-3F40-B7E3-F1BD2696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49BF-FBF0-6F43-B77A-E3B9F14A1459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AC823-8919-0441-8CE7-46F2CA41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D640B-A5CC-0543-A2B9-965BB4FA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13DF-F1CE-F04C-A226-434A4B5E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57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7524-DEED-F546-8636-173919E0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23567-4135-9D4A-987A-6F7D718D5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116C-E439-2B46-8946-34B5CC46F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49BF-FBF0-6F43-B77A-E3B9F14A1459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034BF-2443-094F-8026-31C73631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FA26D-B176-E645-B7E0-2CA205FD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13DF-F1CE-F04C-A226-434A4B5E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0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0C6B0-3D23-D347-98EB-00EE8DFF6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1CAA8-DEC7-3948-91C8-8E7A07437D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777BE-2894-3649-8A5D-CC5192FD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49BF-FBF0-6F43-B77A-E3B9F14A1459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3CC47-B387-A849-A7FB-6ADD1BE3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B2E3A-EC86-0849-AAEB-6FB6073C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13DF-F1CE-F04C-A226-434A4B5E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0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169B-D93F-E34A-B894-28038664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4AC56-A26B-1442-BFC0-032B7D033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1A78C-38F1-FD4D-9818-6764722F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49BF-FBF0-6F43-B77A-E3B9F14A1459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EA62-D0CA-8244-9ED0-21F8F476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0C5C8-977C-1747-AA4E-1893ED46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13DF-F1CE-F04C-A226-434A4B5E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6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04E53-69D7-6B4A-BB7F-3FCDEB1E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8E804-6D7A-EE41-BEC8-7213A943E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14C09-664F-9B47-B51B-10A62103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49BF-FBF0-6F43-B77A-E3B9F14A1459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CDD81-2E05-8045-AA5B-40711B173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E3685-E7FE-9248-9B73-7077DA4C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13DF-F1CE-F04C-A226-434A4B5E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1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FFE86-C462-F249-8F34-5E20D6240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703A0-4563-E248-A42B-592F532AE3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78DF0-A0D7-2F4D-946D-171A60A21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FC5A7-E4BA-C744-890B-0E076EDE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49BF-FBF0-6F43-B77A-E3B9F14A1459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6D58C-9575-1C43-A684-5F863A2E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DF7C5-7A7C-8A49-BB9E-2929514E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13DF-F1CE-F04C-A226-434A4B5E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5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40815-0EA9-6043-A717-E63959C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58DFA-B160-C249-9A2E-565C8CD6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471DA-64AE-ED48-83AE-0A14D00D3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C6C86F-1D39-8E4A-978A-489E2E404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F02713-E321-0C43-B3FC-5B3B671A5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8964A-360E-AD49-A043-1F564B45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49BF-FBF0-6F43-B77A-E3B9F14A1459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4F370-065D-1745-B812-4DE2893B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61F85-ACDF-B744-BCFE-DB608554E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13DF-F1CE-F04C-A226-434A4B5E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6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D5788-8DCF-A244-B1A9-A53133E6F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70C44-181A-D443-B9F1-7E67C3D4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49BF-FBF0-6F43-B77A-E3B9F14A1459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F052E-3C2D-0648-A661-CB7BE742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614D5-4EE5-7440-9684-1EB2AEF0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13DF-F1CE-F04C-A226-434A4B5E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4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BAE0B-ED73-C946-AFAF-227FF261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49BF-FBF0-6F43-B77A-E3B9F14A1459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10128-0ADA-3743-ABFB-3E5B1619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B5FBEE-CA2E-D549-94C5-F6398CE0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13DF-F1CE-F04C-A226-434A4B5E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75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A458-1B05-1641-BADA-BA6FE116B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3F629-A151-F04E-B663-AAE465AF0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1F0C1-15F5-6346-8C21-DBCEA3E15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CCCD0-410D-4A43-89E8-DDCCFBD6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49BF-FBF0-6F43-B77A-E3B9F14A1459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FF47E-A4EE-CB4D-A51A-E6504D110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9DC1F-4F2B-454F-A177-B0879BD0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13DF-F1CE-F04C-A226-434A4B5E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0EC4-45D3-AF46-98C9-0363470B2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5936AB-C4A0-8B4C-8FB5-6EC1A47247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06703-A392-C64E-ADAA-D65648BC1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AE7FD-3562-6F4C-B1D4-E611EBF5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49BF-FBF0-6F43-B77A-E3B9F14A1459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82A31-2EC6-264E-BFD2-78EEFBEB8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2125D-52C1-E341-82E7-7E88C2BC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13DF-F1CE-F04C-A226-434A4B5E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7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08756D-7349-7840-A285-D74AA2D1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8F047-0F74-374D-9C0D-F369288A8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AE339-FE59-5448-9839-A9B16CF8D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49BF-FBF0-6F43-B77A-E3B9F14A1459}" type="datetimeFigureOut">
              <a:rPr lang="en-US" smtClean="0"/>
              <a:t>10/24/20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E3CE8-11B7-DF44-8DE3-790018583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04685-CD14-D84C-AED9-6E67A6E6F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413DF-F1CE-F04C-A226-434A4B5EA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20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6C5FCF-1667-664B-8B2E-BAB01FE2C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953" y="316082"/>
            <a:ext cx="9508954" cy="6288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CE26D4-48BB-8E42-ADFF-AA14915CF21F}"/>
              </a:ext>
            </a:extLst>
          </p:cNvPr>
          <p:cNvSpPr txBox="1"/>
          <p:nvPr/>
        </p:nvSpPr>
        <p:spPr>
          <a:xfrm>
            <a:off x="8676166" y="6156252"/>
            <a:ext cx="27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Greve</a:t>
            </a:r>
            <a:r>
              <a:rPr lang="en-US" dirty="0"/>
              <a:t> and Blatter (2009)</a:t>
            </a:r>
          </a:p>
        </p:txBody>
      </p:sp>
    </p:spTree>
    <p:extLst>
      <p:ext uri="{BB962C8B-B14F-4D97-AF65-F5344CB8AC3E}">
        <p14:creationId xmlns:p14="http://schemas.microsoft.com/office/powerpoint/2010/main" val="146919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D078FFA-A1C0-3C48-9025-E3A941213372}"/>
              </a:ext>
            </a:extLst>
          </p:cNvPr>
          <p:cNvSpPr/>
          <p:nvPr/>
        </p:nvSpPr>
        <p:spPr>
          <a:xfrm>
            <a:off x="3200400" y="3498112"/>
            <a:ext cx="5592726" cy="2286000"/>
          </a:xfrm>
          <a:custGeom>
            <a:avLst/>
            <a:gdLst>
              <a:gd name="connsiteX0" fmla="*/ 0 w 5592726"/>
              <a:gd name="connsiteY0" fmla="*/ 0 h 1828800"/>
              <a:gd name="connsiteX1" fmla="*/ 0 w 5592726"/>
              <a:gd name="connsiteY1" fmla="*/ 1828800 h 1828800"/>
              <a:gd name="connsiteX2" fmla="*/ 106326 w 5592726"/>
              <a:gd name="connsiteY2" fmla="*/ 1828800 h 1828800"/>
              <a:gd name="connsiteX3" fmla="*/ 2360428 w 5592726"/>
              <a:gd name="connsiteY3" fmla="*/ 1828800 h 1828800"/>
              <a:gd name="connsiteX4" fmla="*/ 3434316 w 5592726"/>
              <a:gd name="connsiteY4" fmla="*/ 1828800 h 1828800"/>
              <a:gd name="connsiteX5" fmla="*/ 5592726 w 5592726"/>
              <a:gd name="connsiteY5" fmla="*/ 1828800 h 1828800"/>
              <a:gd name="connsiteX6" fmla="*/ 5592726 w 5592726"/>
              <a:gd name="connsiteY6" fmla="*/ 1488558 h 1828800"/>
              <a:gd name="connsiteX7" fmla="*/ 5188688 w 5592726"/>
              <a:gd name="connsiteY7" fmla="*/ 1435395 h 1828800"/>
              <a:gd name="connsiteX8" fmla="*/ 5050465 w 5592726"/>
              <a:gd name="connsiteY8" fmla="*/ 1382233 h 1828800"/>
              <a:gd name="connsiteX9" fmla="*/ 4933507 w 5592726"/>
              <a:gd name="connsiteY9" fmla="*/ 1329070 h 1828800"/>
              <a:gd name="connsiteX10" fmla="*/ 4784651 w 5592726"/>
              <a:gd name="connsiteY10" fmla="*/ 1244009 h 1828800"/>
              <a:gd name="connsiteX11" fmla="*/ 4710223 w 5592726"/>
              <a:gd name="connsiteY11" fmla="*/ 1180214 h 1828800"/>
              <a:gd name="connsiteX12" fmla="*/ 4518837 w 5592726"/>
              <a:gd name="connsiteY12" fmla="*/ 978195 h 1828800"/>
              <a:gd name="connsiteX13" fmla="*/ 4391247 w 5592726"/>
              <a:gd name="connsiteY13" fmla="*/ 712381 h 1828800"/>
              <a:gd name="connsiteX14" fmla="*/ 4316819 w 5592726"/>
              <a:gd name="connsiteY14" fmla="*/ 606056 h 1828800"/>
              <a:gd name="connsiteX15" fmla="*/ 4221126 w 5592726"/>
              <a:gd name="connsiteY15" fmla="*/ 552893 h 1828800"/>
              <a:gd name="connsiteX16" fmla="*/ 4221126 w 5592726"/>
              <a:gd name="connsiteY16" fmla="*/ 552893 h 1828800"/>
              <a:gd name="connsiteX17" fmla="*/ 3987209 w 5592726"/>
              <a:gd name="connsiteY17" fmla="*/ 531628 h 1828800"/>
              <a:gd name="connsiteX18" fmla="*/ 3891516 w 5592726"/>
              <a:gd name="connsiteY18" fmla="*/ 531628 h 1828800"/>
              <a:gd name="connsiteX19" fmla="*/ 3806456 w 5592726"/>
              <a:gd name="connsiteY19" fmla="*/ 563526 h 1828800"/>
              <a:gd name="connsiteX20" fmla="*/ 3732028 w 5592726"/>
              <a:gd name="connsiteY20" fmla="*/ 627321 h 1828800"/>
              <a:gd name="connsiteX21" fmla="*/ 3657600 w 5592726"/>
              <a:gd name="connsiteY21" fmla="*/ 701749 h 1828800"/>
              <a:gd name="connsiteX22" fmla="*/ 2934586 w 5592726"/>
              <a:gd name="connsiteY22" fmla="*/ 1095153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592726" h="1828800">
                <a:moveTo>
                  <a:pt x="0" y="0"/>
                </a:moveTo>
                <a:lnTo>
                  <a:pt x="0" y="1828800"/>
                </a:lnTo>
                <a:lnTo>
                  <a:pt x="106326" y="1828800"/>
                </a:lnTo>
                <a:lnTo>
                  <a:pt x="2360428" y="1828800"/>
                </a:lnTo>
                <a:lnTo>
                  <a:pt x="3434316" y="1828800"/>
                </a:lnTo>
                <a:lnTo>
                  <a:pt x="5592726" y="1828800"/>
                </a:lnTo>
                <a:lnTo>
                  <a:pt x="5592726" y="1488558"/>
                </a:lnTo>
                <a:lnTo>
                  <a:pt x="5188688" y="1435395"/>
                </a:lnTo>
                <a:lnTo>
                  <a:pt x="5050465" y="1382233"/>
                </a:lnTo>
                <a:lnTo>
                  <a:pt x="4933507" y="1329070"/>
                </a:lnTo>
                <a:lnTo>
                  <a:pt x="4784651" y="1244009"/>
                </a:lnTo>
                <a:lnTo>
                  <a:pt x="4710223" y="1180214"/>
                </a:lnTo>
                <a:lnTo>
                  <a:pt x="4518837" y="978195"/>
                </a:lnTo>
                <a:lnTo>
                  <a:pt x="4391247" y="712381"/>
                </a:lnTo>
                <a:lnTo>
                  <a:pt x="4316819" y="606056"/>
                </a:lnTo>
                <a:lnTo>
                  <a:pt x="4221126" y="552893"/>
                </a:lnTo>
                <a:lnTo>
                  <a:pt x="4221126" y="552893"/>
                </a:lnTo>
                <a:lnTo>
                  <a:pt x="3987209" y="531628"/>
                </a:lnTo>
                <a:lnTo>
                  <a:pt x="3891516" y="531628"/>
                </a:lnTo>
                <a:lnTo>
                  <a:pt x="3806456" y="563526"/>
                </a:lnTo>
                <a:lnTo>
                  <a:pt x="3732028" y="627321"/>
                </a:lnTo>
                <a:lnTo>
                  <a:pt x="3657600" y="701749"/>
                </a:lnTo>
                <a:lnTo>
                  <a:pt x="2934586" y="109515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69091B2-B2D7-E941-B41F-D7199CB86388}"/>
              </a:ext>
            </a:extLst>
          </p:cNvPr>
          <p:cNvSpPr/>
          <p:nvPr/>
        </p:nvSpPr>
        <p:spPr>
          <a:xfrm>
            <a:off x="3327991" y="776169"/>
            <a:ext cx="5465135" cy="1956399"/>
          </a:xfrm>
          <a:custGeom>
            <a:avLst/>
            <a:gdLst>
              <a:gd name="connsiteX0" fmla="*/ 0 w 5465135"/>
              <a:gd name="connsiteY0" fmla="*/ 276455 h 1956399"/>
              <a:gd name="connsiteX1" fmla="*/ 723014 w 5465135"/>
              <a:gd name="connsiteY1" fmla="*/ 8 h 1956399"/>
              <a:gd name="connsiteX2" fmla="*/ 1446028 w 5465135"/>
              <a:gd name="connsiteY2" fmla="*/ 265822 h 1956399"/>
              <a:gd name="connsiteX3" fmla="*/ 2030819 w 5465135"/>
              <a:gd name="connsiteY3" fmla="*/ 478473 h 1956399"/>
              <a:gd name="connsiteX4" fmla="*/ 2838893 w 5465135"/>
              <a:gd name="connsiteY4" fmla="*/ 116966 h 1956399"/>
              <a:gd name="connsiteX5" fmla="*/ 3200400 w 5465135"/>
              <a:gd name="connsiteY5" fmla="*/ 63803 h 1956399"/>
              <a:gd name="connsiteX6" fmla="*/ 3817088 w 5465135"/>
              <a:gd name="connsiteY6" fmla="*/ 340250 h 1956399"/>
              <a:gd name="connsiteX7" fmla="*/ 4093535 w 5465135"/>
              <a:gd name="connsiteY7" fmla="*/ 733655 h 1956399"/>
              <a:gd name="connsiteX8" fmla="*/ 4253023 w 5465135"/>
              <a:gd name="connsiteY8" fmla="*/ 1063264 h 1956399"/>
              <a:gd name="connsiteX9" fmla="*/ 4657061 w 5465135"/>
              <a:gd name="connsiteY9" fmla="*/ 1701217 h 1956399"/>
              <a:gd name="connsiteX10" fmla="*/ 5007935 w 5465135"/>
              <a:gd name="connsiteY10" fmla="*/ 1850073 h 1956399"/>
              <a:gd name="connsiteX11" fmla="*/ 5326912 w 5465135"/>
              <a:gd name="connsiteY11" fmla="*/ 1913869 h 1956399"/>
              <a:gd name="connsiteX12" fmla="*/ 5465135 w 5465135"/>
              <a:gd name="connsiteY12" fmla="*/ 1956399 h 195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65135" h="1956399">
                <a:moveTo>
                  <a:pt x="0" y="276455"/>
                </a:moveTo>
                <a:cubicBezTo>
                  <a:pt x="241004" y="139117"/>
                  <a:pt x="482009" y="1780"/>
                  <a:pt x="723014" y="8"/>
                </a:cubicBezTo>
                <a:cubicBezTo>
                  <a:pt x="964019" y="-1764"/>
                  <a:pt x="1446028" y="265822"/>
                  <a:pt x="1446028" y="265822"/>
                </a:cubicBezTo>
                <a:cubicBezTo>
                  <a:pt x="1663996" y="345566"/>
                  <a:pt x="1798675" y="503282"/>
                  <a:pt x="2030819" y="478473"/>
                </a:cubicBezTo>
                <a:cubicBezTo>
                  <a:pt x="2262963" y="453664"/>
                  <a:pt x="2643963" y="186078"/>
                  <a:pt x="2838893" y="116966"/>
                </a:cubicBezTo>
                <a:cubicBezTo>
                  <a:pt x="3033823" y="47854"/>
                  <a:pt x="3037368" y="26589"/>
                  <a:pt x="3200400" y="63803"/>
                </a:cubicBezTo>
                <a:cubicBezTo>
                  <a:pt x="3363432" y="101017"/>
                  <a:pt x="3668232" y="228608"/>
                  <a:pt x="3817088" y="340250"/>
                </a:cubicBezTo>
                <a:cubicBezTo>
                  <a:pt x="3965944" y="451892"/>
                  <a:pt x="4020879" y="613153"/>
                  <a:pt x="4093535" y="733655"/>
                </a:cubicBezTo>
                <a:cubicBezTo>
                  <a:pt x="4166191" y="854157"/>
                  <a:pt x="4159102" y="902004"/>
                  <a:pt x="4253023" y="1063264"/>
                </a:cubicBezTo>
                <a:cubicBezTo>
                  <a:pt x="4346944" y="1224524"/>
                  <a:pt x="4531242" y="1570082"/>
                  <a:pt x="4657061" y="1701217"/>
                </a:cubicBezTo>
                <a:cubicBezTo>
                  <a:pt x="4782880" y="1832352"/>
                  <a:pt x="4896293" y="1814631"/>
                  <a:pt x="5007935" y="1850073"/>
                </a:cubicBezTo>
                <a:cubicBezTo>
                  <a:pt x="5119577" y="1885515"/>
                  <a:pt x="5250712" y="1896148"/>
                  <a:pt x="5326912" y="1913869"/>
                </a:cubicBezTo>
                <a:cubicBezTo>
                  <a:pt x="5403112" y="1931590"/>
                  <a:pt x="5434123" y="1943994"/>
                  <a:pt x="5465135" y="195639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6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2020-10-24T13:24:31Z</dcterms:created>
  <dcterms:modified xsi:type="dcterms:W3CDTF">2020-10-24T13:30:54Z</dcterms:modified>
</cp:coreProperties>
</file>