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41"/>
    <p:restoredTop sz="94643"/>
  </p:normalViewPr>
  <p:slideViewPr>
    <p:cSldViewPr snapToGrid="0" snapToObjects="1">
      <p:cViewPr varScale="1">
        <p:scale>
          <a:sx n="127" d="100"/>
          <a:sy n="127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FAF0-82B1-B34F-A5E2-97F3B0BF3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0C240-86AB-3742-9CD9-A074302B9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0B24B-BD24-184A-A2F2-F5DD9AA0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6ECD9-FF49-ED44-96C4-97F161FA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67D9B-C6CD-A344-AA8F-5F397240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E125-B3C5-FB46-8A03-6B46439B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319A3-16E5-C247-959E-745E96852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F3924-08C2-CE42-9CB3-FE15AAE9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0FBC-71AD-9549-9B31-874BDD85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137F7-9198-F542-8507-DBB82CC5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2269C-0214-E147-9C9A-B3CFC2CFA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8D7B2-9A0C-8C4B-BAC2-EEB567CCE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2A06-0520-0A44-B238-78F54588B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7149-F3C8-6847-8D58-0E9CE662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5541D-7EC0-5E46-B2D9-16EB16BC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4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1655-BE44-D14E-A62F-CC26CE0C4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4BFD8-8937-3045-83A2-0699F5691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545A5-389A-D745-A1DF-1A680A18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45AA5-5EBC-B741-BCEB-DAE22DDA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0C11C-AD5A-5143-80F4-EC7F9EED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CF83-3F55-4746-AFD7-6EA01E5DA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1DEBC-6C14-8243-8B1E-529195C6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4916-4B26-4C4C-856B-098CB5C5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F405-5AB4-9E43-93D2-A80FB4D2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AFF5-D86E-6546-87AB-D5BF77DA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0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3119B-04A7-3F45-89E1-A54402CB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DB60-61B6-3E40-A6F0-E672A8496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6E5683-8791-ED4B-BF36-EF80CF65B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69AB-A8F4-8B41-A858-B576AFFE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242FC-BFD1-F540-AF9A-FA40F1DB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48ADE-5152-FF4A-98D3-6A048BB4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0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F702-4634-0D4B-9422-47266A07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FC87F-1D21-F444-9188-F0DC385C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209FD-E13B-4247-9D19-DE1381C4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70005-C078-B040-B964-4FC427EAB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06A3D7-E8D3-7A43-952C-AF3FF5819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061AA-9D61-1D44-A4D7-52644E4F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7C4AC-5C07-FE47-B9CD-F5E97D2D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F18F1-827E-7A48-B938-0AFDB786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4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5E21-47CC-EA4A-B3CC-55EDD6C1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8C962-9725-704B-80A2-0606D507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F2B76-50C0-ED49-815D-B558507F5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67DD-62BC-2C4D-B9DA-7F7E160C2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4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FEBBE0-9E07-9248-97B8-91551B03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F3B63-80FD-9049-B8F6-BEB034F2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8A65D-AE2B-444D-AC1F-43D187A8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A86A-E63F-E447-A2F6-DAEAA39F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6DC5E-5DEE-4348-96F5-FEF6FD425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8ADB4-E726-AE41-BECB-84B54F0B6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3D28D-CD8E-9644-8935-4EF764E1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5201B-39F4-B64E-B1AE-41D68E3E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8FCEC-AD30-5B4D-8182-071932EB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58EB4-7385-2A4F-99E9-AE91D5B7C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CEE81-E1B9-B645-B636-78A7C9CE8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C9660-D6CB-2E40-8398-7AF023F1B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53B7F-9BC1-6E48-92F2-1623A4A1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1FC1A-1C9D-E043-8CF4-8CEFDA52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0384D-C680-3745-81D2-6258C1BC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62476-C1C8-CD4D-BAB4-93A49152E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9812A-9272-B54C-9ED8-B1E6C832A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64E49-57B1-1648-9EB0-321FCE008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D25DC-F58F-E24A-9913-97243F655B33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FC9F3-6EBB-F347-A84D-18DB98B209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83CA2-15C8-0B48-8651-E5E2886E1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516C8-8FD9-DE43-90B6-41F98BACC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5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F139784-933A-3646-B767-F90797B35730}"/>
              </a:ext>
            </a:extLst>
          </p:cNvPr>
          <p:cNvSpPr/>
          <p:nvPr/>
        </p:nvSpPr>
        <p:spPr>
          <a:xfrm>
            <a:off x="988358" y="851463"/>
            <a:ext cx="9056790" cy="349947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EB67F-501E-244F-89E1-650FC58E8A9B}"/>
              </a:ext>
            </a:extLst>
          </p:cNvPr>
          <p:cNvSpPr txBox="1"/>
          <p:nvPr/>
        </p:nvSpPr>
        <p:spPr>
          <a:xfrm>
            <a:off x="6939859" y="1308538"/>
            <a:ext cx="2906506" cy="233910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Boundary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Bedrock elevation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Sea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Sediment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 mass balance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 ice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mass balance (marine)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ice-shelf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Geothermal heat flux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2E4CE-8BA3-044B-A2D9-FF28FB62A707}"/>
              </a:ext>
            </a:extLst>
          </p:cNvPr>
          <p:cNvSpPr txBox="1"/>
          <p:nvPr/>
        </p:nvSpPr>
        <p:spPr>
          <a:xfrm>
            <a:off x="1184125" y="1309981"/>
            <a:ext cx="2749905" cy="1354217"/>
          </a:xfrm>
          <a:prstGeom prst="rect">
            <a:avLst/>
          </a:prstGeom>
          <a:solidFill>
            <a:schemeClr val="bg1"/>
          </a:solidFill>
          <a:ln w="31750" cmpd="sng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Topography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Ice thickness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Calving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Surface elevation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D683E-BB16-D046-9F60-3028A47BBB2B}"/>
              </a:ext>
            </a:extLst>
          </p:cNvPr>
          <p:cNvSpPr txBox="1"/>
          <p:nvPr/>
        </p:nvSpPr>
        <p:spPr>
          <a:xfrm>
            <a:off x="1184124" y="2774805"/>
            <a:ext cx="2749906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2D depth-averaged velocity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2D effective viscosity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and driving stresses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721EA-BAA4-DD46-B0AA-C1142A78C45D}"/>
              </a:ext>
            </a:extLst>
          </p:cNvPr>
          <p:cNvSpPr txBox="1"/>
          <p:nvPr/>
        </p:nvSpPr>
        <p:spPr>
          <a:xfrm>
            <a:off x="4055366" y="2774805"/>
            <a:ext cx="2749906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Thermodynamics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ice 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mass balance (grounded ice)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Basal water-layer thickness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EC493-716E-6840-9966-A1D8BA517FAA}"/>
              </a:ext>
            </a:extLst>
          </p:cNvPr>
          <p:cNvSpPr txBox="1"/>
          <p:nvPr/>
        </p:nvSpPr>
        <p:spPr>
          <a:xfrm>
            <a:off x="4055366" y="1309981"/>
            <a:ext cx="2749905" cy="13542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Material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strain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enhancement factor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viscosity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3D rate factor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D10A3E-8941-2940-B870-FEAE8AE38A07}"/>
              </a:ext>
            </a:extLst>
          </p:cNvPr>
          <p:cNvSpPr txBox="1"/>
          <p:nvPr/>
        </p:nvSpPr>
        <p:spPr>
          <a:xfrm>
            <a:off x="988359" y="911751"/>
            <a:ext cx="905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Yelmo</a:t>
            </a:r>
            <a:r>
              <a:rPr lang="en-US" b="1" dirty="0"/>
              <a:t> state variables</a:t>
            </a:r>
          </a:p>
        </p:txBody>
      </p:sp>
    </p:spTree>
    <p:extLst>
      <p:ext uri="{BB962C8B-B14F-4D97-AF65-F5344CB8AC3E}">
        <p14:creationId xmlns:p14="http://schemas.microsoft.com/office/powerpoint/2010/main" val="25741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305CA6B5-09F4-AA4F-B81E-A1E776A6E46B}"/>
              </a:ext>
            </a:extLst>
          </p:cNvPr>
          <p:cNvGrpSpPr/>
          <p:nvPr/>
        </p:nvGrpSpPr>
        <p:grpSpPr>
          <a:xfrm>
            <a:off x="2487307" y="2504759"/>
            <a:ext cx="2160000" cy="2132334"/>
            <a:chOff x="931176" y="1076464"/>
            <a:chExt cx="2160000" cy="2132334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5BFD29D-4D36-6E44-A30C-CB5467BAF1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176" y="1076464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C1B27DA-58C3-B647-8BA5-A95D074231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1176" y="1076464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88FB4C-8D1F-3644-8FA7-F1C195B1E3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176" y="1787242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F12F076-38AF-1946-9B7A-4C2F39077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1176" y="1787242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CD400F2-74C1-0140-947B-22F4D34F2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66176" y="2097631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8690FE-8407-E848-94DA-75A27E0D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1176" y="1076464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FE33FF6-5E6C-044C-BF25-636F71523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1176" y="1787242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F777A4D-D778-0B47-8845-4150ABED1B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176" y="2498020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DFD0E09-DFE5-7A40-BE56-1DA3EDEA87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51176" y="2498020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2881E0A-20B5-B448-844E-1A511DCD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1176" y="2498020"/>
              <a:ext cx="720000" cy="710778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riangle 65">
              <a:extLst>
                <a:ext uri="{FF2B5EF4-FFF2-40B4-BE49-F238E27FC236}">
                  <a16:creationId xmlns:a16="http://schemas.microsoft.com/office/drawing/2014/main" id="{709CDF02-230C-6048-8963-12F86E06E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7029" y="2436819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riangle 66">
              <a:extLst>
                <a:ext uri="{FF2B5EF4-FFF2-40B4-BE49-F238E27FC236}">
                  <a16:creationId xmlns:a16="http://schemas.microsoft.com/office/drawing/2014/main" id="{366EEE28-B965-AA4D-872A-7D89DF3A0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57029" y="1721636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31492B38-A5C5-3546-86A4-8B35679E58C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2335551" y="2089649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1CF56D90-7327-0540-8FDF-AB492B9889B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1612284" y="2091855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E5DC1AA-26E8-FF4B-B061-405B17AB6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8070" y="1741776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A2E9144-F09C-5D44-BE7A-3F24763A4D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11238" y="1741465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E27E631-6332-3748-B8BC-AF1F324E93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4902" y="2456577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9BCC9A9-C3F5-614A-A3AF-FCA9C370D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8070" y="2456266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1D6C133-C587-ED4E-A468-3FA4BB505419}"/>
              </a:ext>
            </a:extLst>
          </p:cNvPr>
          <p:cNvGrpSpPr/>
          <p:nvPr/>
        </p:nvGrpSpPr>
        <p:grpSpPr>
          <a:xfrm>
            <a:off x="2256104" y="1798586"/>
            <a:ext cx="862660" cy="736341"/>
            <a:chOff x="658710" y="3303604"/>
            <a:chExt cx="862660" cy="73634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45EEAB2-970D-084E-A061-F3F7F1D3A66D}"/>
                </a:ext>
              </a:extLst>
            </p:cNvPr>
            <p:cNvCxnSpPr/>
            <p:nvPr/>
          </p:nvCxnSpPr>
          <p:spPr>
            <a:xfrm flipV="1">
              <a:off x="892629" y="3578878"/>
              <a:ext cx="0" cy="30658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AE57BE-0730-8544-9133-39AAB345E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4465" y="3885459"/>
              <a:ext cx="306000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FB70CF7-ADE2-D944-A995-A99B2C4CBBC6}"/>
                </a:ext>
              </a:extLst>
            </p:cNvPr>
            <p:cNvSpPr txBox="1"/>
            <p:nvPr/>
          </p:nvSpPr>
          <p:spPr>
            <a:xfrm>
              <a:off x="1053533" y="3732168"/>
              <a:ext cx="467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E91BFB5-0201-6C4E-AC84-B533D26EE2BB}"/>
                </a:ext>
              </a:extLst>
            </p:cNvPr>
            <p:cNvSpPr txBox="1"/>
            <p:nvPr/>
          </p:nvSpPr>
          <p:spPr>
            <a:xfrm>
              <a:off x="658710" y="3303604"/>
              <a:ext cx="467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y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10B7EEA-4C2F-B549-B822-D488A73449D5}"/>
              </a:ext>
            </a:extLst>
          </p:cNvPr>
          <p:cNvGrpSpPr/>
          <p:nvPr/>
        </p:nvGrpSpPr>
        <p:grpSpPr>
          <a:xfrm>
            <a:off x="5123877" y="1794139"/>
            <a:ext cx="1719943" cy="2878659"/>
            <a:chOff x="3712029" y="1883971"/>
            <a:chExt cx="1719943" cy="287865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8461A95-F5EB-DA4E-ACCC-62CEE8A909BC}"/>
                </a:ext>
              </a:extLst>
            </p:cNvPr>
            <p:cNvSpPr/>
            <p:nvPr/>
          </p:nvSpPr>
          <p:spPr>
            <a:xfrm>
              <a:off x="3712029" y="1948543"/>
              <a:ext cx="1719943" cy="805542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842580-AA8F-D94E-971F-7312F6F7B9D2}"/>
                </a:ext>
              </a:extLst>
            </p:cNvPr>
            <p:cNvSpPr/>
            <p:nvPr/>
          </p:nvSpPr>
          <p:spPr>
            <a:xfrm>
              <a:off x="3712029" y="2740479"/>
              <a:ext cx="1719943" cy="699406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13DFFD-0B83-F145-A605-E4CA41AF724E}"/>
                </a:ext>
              </a:extLst>
            </p:cNvPr>
            <p:cNvSpPr/>
            <p:nvPr/>
          </p:nvSpPr>
          <p:spPr>
            <a:xfrm>
              <a:off x="3712029" y="3439886"/>
              <a:ext cx="1719943" cy="587829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B89A459-1797-8845-8DCD-25005BB0994F}"/>
                </a:ext>
              </a:extLst>
            </p:cNvPr>
            <p:cNvSpPr/>
            <p:nvPr/>
          </p:nvSpPr>
          <p:spPr>
            <a:xfrm>
              <a:off x="3712029" y="4027715"/>
              <a:ext cx="1719943" cy="402770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0CAB282-5734-F644-83C2-4D032E3E9619}"/>
                </a:ext>
              </a:extLst>
            </p:cNvPr>
            <p:cNvSpPr/>
            <p:nvPr/>
          </p:nvSpPr>
          <p:spPr>
            <a:xfrm>
              <a:off x="3712029" y="4425045"/>
              <a:ext cx="1719943" cy="304799"/>
            </a:xfrm>
            <a:prstGeom prst="rect">
              <a:avLst/>
            </a:prstGeom>
            <a:solidFill>
              <a:srgbClr val="E6E6E6"/>
            </a:solidFill>
            <a:ln w="190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35CD32A9-7B65-D841-843A-6D1E44C34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2679270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972E9707-D282-6E49-8A2E-D6DAEBA4A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3384567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CFFB60E4-11C6-5042-AC1F-8B541776B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3971504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D75D6DC1-9E29-4B40-9246-D55EF8F0C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4362946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3F2F83AE-B693-6442-B681-22A44DD18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4669527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D2AD75C1-0922-BC48-B7C6-DBCF29A2F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18000" y="1883971"/>
              <a:ext cx="108000" cy="102414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7EAC6E23-E82B-124D-B4D7-7A81A1EC3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2306314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A4B9BB9-0CCC-A148-8B12-19CCD06F5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3041849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14CCD6D-AFA8-FA4C-9F5C-FC284A0087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3683356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6D95C4F6-4BD7-784D-BBCB-94063CE75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4178558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E661189-FA1D-3E48-A83D-FDE1D80A01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7000" y="4536425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2E0A97B7-1840-F944-B98C-BC69F7F38B19}"/>
              </a:ext>
            </a:extLst>
          </p:cNvPr>
          <p:cNvGrpSpPr/>
          <p:nvPr/>
        </p:nvGrpSpPr>
        <p:grpSpPr>
          <a:xfrm>
            <a:off x="3807936" y="1850804"/>
            <a:ext cx="898426" cy="622271"/>
            <a:chOff x="6601832" y="1001486"/>
            <a:chExt cx="898426" cy="622271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E0C0C19-B41C-9143-A7E7-717D816A4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0832" y="1083282"/>
              <a:ext cx="90000" cy="90000"/>
            </a:xfrm>
            <a:prstGeom prst="ellipse">
              <a:avLst/>
            </a:prstGeom>
            <a:solidFill>
              <a:srgbClr val="1F497D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BB69405B-F1E1-AD46-88F2-3D17768D7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1832" y="1237675"/>
              <a:ext cx="108000" cy="93103"/>
            </a:xfrm>
            <a:prstGeom prst="triangle">
              <a:avLst/>
            </a:prstGeom>
            <a:solidFill>
              <a:srgbClr val="C0504D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EDB87F0-EC45-4E45-B895-0FA1806378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10832" y="1425575"/>
              <a:ext cx="90000" cy="90000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266A39C-F6E6-FA48-9527-C727B77A64E5}"/>
                </a:ext>
              </a:extLst>
            </p:cNvPr>
            <p:cNvSpPr txBox="1"/>
            <p:nvPr/>
          </p:nvSpPr>
          <p:spPr>
            <a:xfrm>
              <a:off x="6709834" y="1001486"/>
              <a:ext cx="790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aa-nodes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DE6DC52-473E-2848-B48C-9BABB071EAFE}"/>
                </a:ext>
              </a:extLst>
            </p:cNvPr>
            <p:cNvSpPr txBox="1"/>
            <p:nvPr/>
          </p:nvSpPr>
          <p:spPr>
            <a:xfrm>
              <a:off x="6709834" y="1167409"/>
              <a:ext cx="790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ac-nodes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7F969-76A8-5647-803B-335E219B002D}"/>
                </a:ext>
              </a:extLst>
            </p:cNvPr>
            <p:cNvSpPr txBox="1"/>
            <p:nvPr/>
          </p:nvSpPr>
          <p:spPr>
            <a:xfrm>
              <a:off x="6709833" y="1346758"/>
              <a:ext cx="790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ab-nodes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040EBF6-79F8-4543-97B2-F71421D7F1FF}"/>
              </a:ext>
            </a:extLst>
          </p:cNvPr>
          <p:cNvGrpSpPr/>
          <p:nvPr/>
        </p:nvGrpSpPr>
        <p:grpSpPr>
          <a:xfrm>
            <a:off x="4747070" y="4094189"/>
            <a:ext cx="467837" cy="549197"/>
            <a:chOff x="5343063" y="2738918"/>
            <a:chExt cx="467837" cy="549197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85EAC83-234D-2245-B6CB-5A3DF23877D5}"/>
                </a:ext>
              </a:extLst>
            </p:cNvPr>
            <p:cNvCxnSpPr/>
            <p:nvPr/>
          </p:nvCxnSpPr>
          <p:spPr>
            <a:xfrm flipV="1">
              <a:off x="5576982" y="2981534"/>
              <a:ext cx="0" cy="30658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F5204A7-78EE-524A-BDBD-9EF205305C46}"/>
                </a:ext>
              </a:extLst>
            </p:cNvPr>
            <p:cNvSpPr txBox="1"/>
            <p:nvPr/>
          </p:nvSpPr>
          <p:spPr>
            <a:xfrm>
              <a:off x="5343063" y="2738918"/>
              <a:ext cx="467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575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11626</TotalTime>
  <Words>81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Fontina Petrakopoulou</dc:creator>
  <cp:lastModifiedBy>Alexander Robinson</cp:lastModifiedBy>
  <cp:revision>29</cp:revision>
  <cp:lastPrinted>2018-11-05T09:17:33Z</cp:lastPrinted>
  <dcterms:created xsi:type="dcterms:W3CDTF">2018-10-29T12:39:14Z</dcterms:created>
  <dcterms:modified xsi:type="dcterms:W3CDTF">2021-04-21T05:47:56Z</dcterms:modified>
</cp:coreProperties>
</file>