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FAF0-82B1-B34F-A5E2-97F3B0BF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0C240-86AB-3742-9CD9-A074302B9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B24B-BD24-184A-A2F2-F5DD9AA0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ECD9-FF49-ED44-96C4-97F161FA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7D9B-C6CD-A344-AA8F-5F39724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125-B3C5-FB46-8A03-6B46439B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319A3-16E5-C247-959E-745E9685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3924-08C2-CE42-9CB3-FE15AAE9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0FBC-71AD-9549-9B31-874BDD8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37F7-9198-F542-8507-DBB82CC5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2269C-0214-E147-9C9A-B3CFC2CFA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D7B2-9A0C-8C4B-BAC2-EEB567CCE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2A06-0520-0A44-B238-78F54588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7149-F3C8-6847-8D58-0E9CE662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541D-7EC0-5E46-B2D9-16EB16B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655-BE44-D14E-A62F-CC26CE0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BFD8-8937-3045-83A2-0699F569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45A5-389A-D745-A1DF-1A680A18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5AA5-5EBC-B741-BCEB-DAE22DDA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C11C-AD5A-5143-80F4-EC7F9EED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CF83-3F55-4746-AFD7-6EA01E5D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DEBC-6C14-8243-8B1E-529195C6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4916-4B26-4C4C-856B-098CB5C5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F405-5AB4-9E43-93D2-A80FB4D2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AFF5-D86E-6546-87AB-D5BF77DA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19B-04A7-3F45-89E1-A54402CB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DB60-61B6-3E40-A6F0-E672A8496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5683-8791-ED4B-BF36-EF80CF65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69AB-A8F4-8B41-A858-B576AFFE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42FC-BFD1-F540-AF9A-FA40F1DB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8ADE-5152-FF4A-98D3-6A048BB4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0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F702-4634-0D4B-9422-47266A07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FC87F-1D21-F444-9188-F0DC385C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209FD-E13B-4247-9D19-DE1381C4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70005-C078-B040-B964-4FC427EAB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6A3D7-E8D3-7A43-952C-AF3FF581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061AA-9D61-1D44-A4D7-52644E4F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C4AC-5C07-FE47-B9CD-F5E97D2D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F18F1-827E-7A48-B938-0AFDB78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5E21-47CC-EA4A-B3CC-55EDD6C1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8C962-9725-704B-80A2-0606D507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2B76-50C0-ED49-815D-B558507F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67DD-62BC-2C4D-B9DA-7F7E160C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EBBE0-9E07-9248-97B8-91551B03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F3B63-80FD-9049-B8F6-BEB034F2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A65D-AE2B-444D-AC1F-43D187A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A86A-E63F-E447-A2F6-DAEAA39F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DC5E-5DEE-4348-96F5-FEF6FD42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ADB4-E726-AE41-BECB-84B54F0B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D28D-CD8E-9644-8935-4EF764E1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5201B-39F4-B64E-B1AE-41D68E3E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FCEC-AD30-5B4D-8182-071932E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8EB4-7385-2A4F-99E9-AE91D5B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CEE81-E1B9-B645-B636-78A7C9CE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C9660-D6CB-2E40-8398-7AF023F1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3B7F-9BC1-6E48-92F2-1623A4A1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1FC1A-1C9D-E043-8CF4-8CEFDA52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0384D-C680-3745-81D2-6258C1BC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62476-C1C8-CD4D-BAB4-93A49152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812A-9272-B54C-9ED8-B1E6C832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4E49-57B1-1648-9EB0-321FCE008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C9F3-6EBB-F347-A84D-18DB98B2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3CA2-15C8-0B48-8651-E5E2886E1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139784-933A-3646-B767-F90797B35730}"/>
              </a:ext>
            </a:extLst>
          </p:cNvPr>
          <p:cNvSpPr/>
          <p:nvPr/>
        </p:nvSpPr>
        <p:spPr>
          <a:xfrm>
            <a:off x="546230" y="1554848"/>
            <a:ext cx="9056790" cy="34994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EB67F-501E-244F-89E1-650FC58E8A9B}"/>
              </a:ext>
            </a:extLst>
          </p:cNvPr>
          <p:cNvSpPr txBox="1"/>
          <p:nvPr/>
        </p:nvSpPr>
        <p:spPr>
          <a:xfrm>
            <a:off x="6497731" y="2011923"/>
            <a:ext cx="2906506" cy="23391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Boundary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Bedrock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Sediment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mass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ice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mass balance (marine)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ice-shelf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Geothermal heat flux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2E4CE-8BA3-044B-A2D9-FF28FB62A707}"/>
              </a:ext>
            </a:extLst>
          </p:cNvPr>
          <p:cNvSpPr txBox="1"/>
          <p:nvPr/>
        </p:nvSpPr>
        <p:spPr>
          <a:xfrm>
            <a:off x="741997" y="2013366"/>
            <a:ext cx="2749905" cy="1354217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Topography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Ice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D683E-BB16-D046-9F60-3028A47BBB2B}"/>
              </a:ext>
            </a:extLst>
          </p:cNvPr>
          <p:cNvSpPr txBox="1"/>
          <p:nvPr/>
        </p:nvSpPr>
        <p:spPr>
          <a:xfrm>
            <a:off x="741996" y="3478190"/>
            <a:ext cx="2749906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2D depth-averaged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2D effective viscosity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and driving stresses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721EA-BAA4-DD46-B0AA-C1142A78C45D}"/>
              </a:ext>
            </a:extLst>
          </p:cNvPr>
          <p:cNvSpPr txBox="1"/>
          <p:nvPr/>
        </p:nvSpPr>
        <p:spPr>
          <a:xfrm>
            <a:off x="3613238" y="3478190"/>
            <a:ext cx="2749906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Thermodynamics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ice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mass balance (grounded 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water-layer thickness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EC493-716E-6840-9966-A1D8BA517FAA}"/>
              </a:ext>
            </a:extLst>
          </p:cNvPr>
          <p:cNvSpPr txBox="1"/>
          <p:nvPr/>
        </p:nvSpPr>
        <p:spPr>
          <a:xfrm>
            <a:off x="3613238" y="2013366"/>
            <a:ext cx="2749905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strain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enhancement 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viscosity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rate factor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10A3E-8941-2940-B870-FEAE8AE38A07}"/>
              </a:ext>
            </a:extLst>
          </p:cNvPr>
          <p:cNvSpPr txBox="1"/>
          <p:nvPr/>
        </p:nvSpPr>
        <p:spPr>
          <a:xfrm>
            <a:off x="546231" y="1615136"/>
            <a:ext cx="90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Yelmo</a:t>
            </a:r>
            <a:r>
              <a:rPr lang="en-US" b="1" dirty="0"/>
              <a:t> state variables</a:t>
            </a:r>
          </a:p>
        </p:txBody>
      </p:sp>
    </p:spTree>
    <p:extLst>
      <p:ext uri="{BB962C8B-B14F-4D97-AF65-F5344CB8AC3E}">
        <p14:creationId xmlns:p14="http://schemas.microsoft.com/office/powerpoint/2010/main" val="25741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139784-933A-3646-B767-F90797B35730}"/>
              </a:ext>
            </a:extLst>
          </p:cNvPr>
          <p:cNvSpPr/>
          <p:nvPr/>
        </p:nvSpPr>
        <p:spPr>
          <a:xfrm>
            <a:off x="954592" y="1253397"/>
            <a:ext cx="3537021" cy="32181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EB67F-501E-244F-89E1-650FC58E8A9B}"/>
              </a:ext>
            </a:extLst>
          </p:cNvPr>
          <p:cNvSpPr txBox="1"/>
          <p:nvPr/>
        </p:nvSpPr>
        <p:spPr>
          <a:xfrm>
            <a:off x="1269849" y="1831050"/>
            <a:ext cx="2906506" cy="23391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Boundary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Bedrock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Sediment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mass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ice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mass balance (marine)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ice-shelf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Geothermal heat flux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10A3E-8941-2940-B870-FEAE8AE38A07}"/>
              </a:ext>
            </a:extLst>
          </p:cNvPr>
          <p:cNvSpPr txBox="1"/>
          <p:nvPr/>
        </p:nvSpPr>
        <p:spPr>
          <a:xfrm>
            <a:off x="954592" y="1313685"/>
            <a:ext cx="35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Yelmo</a:t>
            </a:r>
            <a:r>
              <a:rPr lang="en-US" b="1" dirty="0"/>
              <a:t> state variables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6FB8F-15A8-9340-A5FA-442C50361D85}"/>
              </a:ext>
            </a:extLst>
          </p:cNvPr>
          <p:cNvSpPr/>
          <p:nvPr/>
        </p:nvSpPr>
        <p:spPr>
          <a:xfrm>
            <a:off x="5799572" y="803869"/>
            <a:ext cx="3537021" cy="5044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F3C19-D98C-0744-9B62-E886EE4C0913}"/>
              </a:ext>
            </a:extLst>
          </p:cNvPr>
          <p:cNvSpPr txBox="1"/>
          <p:nvPr/>
        </p:nvSpPr>
        <p:spPr>
          <a:xfrm>
            <a:off x="6114829" y="1601612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isos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A43FE-5F07-6A45-8E39-8BBCE1980ED8}"/>
              </a:ext>
            </a:extLst>
          </p:cNvPr>
          <p:cNvSpPr txBox="1"/>
          <p:nvPr/>
        </p:nvSpPr>
        <p:spPr>
          <a:xfrm>
            <a:off x="5799572" y="1084247"/>
            <a:ext cx="35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YelmoX</a:t>
            </a:r>
            <a:r>
              <a:rPr lang="en-US" b="1" dirty="0"/>
              <a:t> libraries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128D46-566C-2D45-BA7D-04BA1C1DE3AF}"/>
              </a:ext>
            </a:extLst>
          </p:cNvPr>
          <p:cNvSpPr txBox="1"/>
          <p:nvPr/>
        </p:nvSpPr>
        <p:spPr>
          <a:xfrm>
            <a:off x="6114829" y="2167018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sealevel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9B0C8-D418-DA47-8148-D14CF56288AD}"/>
              </a:ext>
            </a:extLst>
          </p:cNvPr>
          <p:cNvSpPr txBox="1"/>
          <p:nvPr/>
        </p:nvSpPr>
        <p:spPr>
          <a:xfrm>
            <a:off x="6114829" y="2732424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sediments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805A9-018B-9645-8A51-EDA1FCBCB2EC}"/>
              </a:ext>
            </a:extLst>
          </p:cNvPr>
          <p:cNvSpPr txBox="1"/>
          <p:nvPr/>
        </p:nvSpPr>
        <p:spPr>
          <a:xfrm>
            <a:off x="6114829" y="3297830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smbpal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63BF20-0BA6-1A4C-895B-11C915214DE5}"/>
              </a:ext>
            </a:extLst>
          </p:cNvPr>
          <p:cNvSpPr txBox="1"/>
          <p:nvPr/>
        </p:nvSpPr>
        <p:spPr>
          <a:xfrm>
            <a:off x="6114829" y="3863236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marine_shelf</a:t>
            </a:r>
            <a:r>
              <a:rPr lang="en-US" sz="1600" dirty="0"/>
              <a:t>, </a:t>
            </a:r>
            <a:r>
              <a:rPr lang="en-US" sz="1600" dirty="0" err="1"/>
              <a:t>pico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BF0F0-92F8-D647-B709-1DEF278C932D}"/>
              </a:ext>
            </a:extLst>
          </p:cNvPr>
          <p:cNvSpPr txBox="1"/>
          <p:nvPr/>
        </p:nvSpPr>
        <p:spPr>
          <a:xfrm>
            <a:off x="6114829" y="4428642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geothermal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B61156-645B-764B-9D5E-90841116281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215473" y="1770889"/>
            <a:ext cx="2899356" cy="5166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5CC9B1-D563-4643-9477-50784011E8B3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512089" y="2336295"/>
            <a:ext cx="3602740" cy="18807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832D59-F0FB-6243-B19A-123486E3984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376247" y="2789478"/>
            <a:ext cx="2738582" cy="11222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098347-CD8D-1646-B44E-ED8BB0497AA3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516923" y="3025470"/>
            <a:ext cx="2597906" cy="44163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2AD890-5899-6C4F-ACA5-7F91BF414226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707843" y="3258588"/>
            <a:ext cx="2406986" cy="208519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22220F-4401-624A-8650-63217134D2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049486" y="3527268"/>
            <a:ext cx="2065343" cy="50524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F293A3-F980-6C49-90B0-EEDF0AD9B98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969099" y="3759685"/>
            <a:ext cx="2145730" cy="27282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B591AE-8CEF-3840-8A7F-54E14EFE5EA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516923" y="4032513"/>
            <a:ext cx="2597906" cy="56540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21BB1C-089B-914F-93F7-F9BDCC50BCE8}"/>
              </a:ext>
            </a:extLst>
          </p:cNvPr>
          <p:cNvSpPr txBox="1"/>
          <p:nvPr/>
        </p:nvSpPr>
        <p:spPr>
          <a:xfrm>
            <a:off x="6114829" y="4994048"/>
            <a:ext cx="290650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snapclim</a:t>
            </a:r>
            <a:endParaRPr lang="en-US" sz="1600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1237A67-5F5F-E84D-BA70-9CAF2E0D5358}"/>
              </a:ext>
            </a:extLst>
          </p:cNvPr>
          <p:cNvSpPr/>
          <p:nvPr/>
        </p:nvSpPr>
        <p:spPr>
          <a:xfrm>
            <a:off x="9033468" y="4016608"/>
            <a:ext cx="890391" cy="1158293"/>
          </a:xfrm>
          <a:custGeom>
            <a:avLst/>
            <a:gdLst>
              <a:gd name="connsiteX0" fmla="*/ 10048 w 890391"/>
              <a:gd name="connsiteY0" fmla="*/ 1158293 h 1158293"/>
              <a:gd name="connsiteX1" fmla="*/ 854110 w 890391"/>
              <a:gd name="connsiteY1" fmla="*/ 706117 h 1158293"/>
              <a:gd name="connsiteX2" fmla="*/ 663191 w 890391"/>
              <a:gd name="connsiteY2" fmla="*/ 93168 h 1158293"/>
              <a:gd name="connsiteX3" fmla="*/ 0 w 890391"/>
              <a:gd name="connsiteY3" fmla="*/ 12781 h 115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0391" h="1158293">
                <a:moveTo>
                  <a:pt x="10048" y="1158293"/>
                </a:moveTo>
                <a:cubicBezTo>
                  <a:pt x="377650" y="1020965"/>
                  <a:pt x="745253" y="883638"/>
                  <a:pt x="854110" y="706117"/>
                </a:cubicBezTo>
                <a:cubicBezTo>
                  <a:pt x="962967" y="528596"/>
                  <a:pt x="805543" y="208724"/>
                  <a:pt x="663191" y="93168"/>
                </a:cubicBezTo>
                <a:cubicBezTo>
                  <a:pt x="520839" y="-22388"/>
                  <a:pt x="260419" y="-4804"/>
                  <a:pt x="0" y="1278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E7EEE5E-2E63-9B40-AEF2-3F4CB0AEA627}"/>
              </a:ext>
            </a:extLst>
          </p:cNvPr>
          <p:cNvSpPr/>
          <p:nvPr/>
        </p:nvSpPr>
        <p:spPr>
          <a:xfrm>
            <a:off x="9033468" y="3476730"/>
            <a:ext cx="1085028" cy="1708219"/>
          </a:xfrm>
          <a:custGeom>
            <a:avLst/>
            <a:gdLst>
              <a:gd name="connsiteX0" fmla="*/ 0 w 1085028"/>
              <a:gd name="connsiteY0" fmla="*/ 1708219 h 1708219"/>
              <a:gd name="connsiteX1" fmla="*/ 974690 w 1085028"/>
              <a:gd name="connsiteY1" fmla="*/ 1296237 h 1708219"/>
              <a:gd name="connsiteX2" fmla="*/ 954594 w 1085028"/>
              <a:gd name="connsiteY2" fmla="*/ 351692 h 1708219"/>
              <a:gd name="connsiteX3" fmla="*/ 10048 w 1085028"/>
              <a:gd name="connsiteY3" fmla="*/ 0 h 170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028" h="1708219">
                <a:moveTo>
                  <a:pt x="0" y="1708219"/>
                </a:moveTo>
                <a:cubicBezTo>
                  <a:pt x="407795" y="1615272"/>
                  <a:pt x="815591" y="1522325"/>
                  <a:pt x="974690" y="1296237"/>
                </a:cubicBezTo>
                <a:cubicBezTo>
                  <a:pt x="1133789" y="1070149"/>
                  <a:pt x="1115368" y="567731"/>
                  <a:pt x="954594" y="351692"/>
                </a:cubicBezTo>
                <a:cubicBezTo>
                  <a:pt x="793820" y="135652"/>
                  <a:pt x="401934" y="67826"/>
                  <a:pt x="1004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05CA6B5-09F4-AA4F-B81E-A1E776A6E46B}"/>
              </a:ext>
            </a:extLst>
          </p:cNvPr>
          <p:cNvGrpSpPr/>
          <p:nvPr/>
        </p:nvGrpSpPr>
        <p:grpSpPr>
          <a:xfrm>
            <a:off x="2487307" y="2504759"/>
            <a:ext cx="2160000" cy="2132334"/>
            <a:chOff x="931176" y="1076464"/>
            <a:chExt cx="2160000" cy="21323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BFD29D-4D36-6E44-A30C-CB5467BAF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6" y="1076464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C1B27DA-58C3-B647-8BA5-A95D074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1176" y="1076464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88FB4C-8D1F-3644-8FA7-F1C195B1E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6" y="1787242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F12F076-38AF-1946-9B7A-4C2F39077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1176" y="1787242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400F2-74C1-0140-947B-22F4D34F2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6176" y="2097631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8690FE-8407-E848-94DA-75A27E0D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1176" y="1076464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E33FF6-5E6C-044C-BF25-636F71523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1176" y="1787242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F777A4D-D778-0B47-8845-4150ABED1B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6" y="2498020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FD0E09-DFE5-7A40-BE56-1DA3EDEA8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1176" y="2498020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2881E0A-20B5-B448-844E-1A511DCD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1176" y="2498020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09CDF02-230C-6048-8963-12F86E06E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7029" y="2436819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366EEE28-B965-AA4D-872A-7D89DF3A0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7029" y="1721636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1492B38-A5C5-3546-86A4-8B35679E58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335551" y="2089649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1CF56D90-7327-0540-8FDF-AB492B9889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12284" y="2091855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5DC1AA-26E8-FF4B-B061-405B17AB6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8070" y="1741776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2E9144-F09C-5D44-BE7A-3F24763A4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238" y="1741465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E27E631-6332-3748-B8BC-AF1F324E93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4902" y="2456577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BCC9A9-C3F5-614A-A3AF-FCA9C370D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8070" y="2456266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1D6C133-C587-ED4E-A468-3FA4BB505419}"/>
              </a:ext>
            </a:extLst>
          </p:cNvPr>
          <p:cNvGrpSpPr/>
          <p:nvPr/>
        </p:nvGrpSpPr>
        <p:grpSpPr>
          <a:xfrm>
            <a:off x="2256104" y="1798586"/>
            <a:ext cx="862660" cy="736341"/>
            <a:chOff x="658710" y="3303604"/>
            <a:chExt cx="862660" cy="73634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45EEAB2-970D-084E-A061-F3F7F1D3A66D}"/>
                </a:ext>
              </a:extLst>
            </p:cNvPr>
            <p:cNvCxnSpPr/>
            <p:nvPr/>
          </p:nvCxnSpPr>
          <p:spPr>
            <a:xfrm flipV="1">
              <a:off x="892629" y="3578878"/>
              <a:ext cx="0" cy="3065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AE57BE-0730-8544-9133-39AAB345E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465" y="3885459"/>
              <a:ext cx="30600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B70CF7-ADE2-D944-A995-A99B2C4CBBC6}"/>
                </a:ext>
              </a:extLst>
            </p:cNvPr>
            <p:cNvSpPr txBox="1"/>
            <p:nvPr/>
          </p:nvSpPr>
          <p:spPr>
            <a:xfrm>
              <a:off x="1053533" y="3732168"/>
              <a:ext cx="467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91BFB5-0201-6C4E-AC84-B533D26EE2BB}"/>
                </a:ext>
              </a:extLst>
            </p:cNvPr>
            <p:cNvSpPr txBox="1"/>
            <p:nvPr/>
          </p:nvSpPr>
          <p:spPr>
            <a:xfrm>
              <a:off x="658710" y="3303604"/>
              <a:ext cx="467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10B7EEA-4C2F-B549-B822-D488A73449D5}"/>
              </a:ext>
            </a:extLst>
          </p:cNvPr>
          <p:cNvGrpSpPr/>
          <p:nvPr/>
        </p:nvGrpSpPr>
        <p:grpSpPr>
          <a:xfrm>
            <a:off x="5123877" y="1794139"/>
            <a:ext cx="1719943" cy="2878659"/>
            <a:chOff x="3712029" y="1883971"/>
            <a:chExt cx="1719943" cy="287865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461A95-F5EB-DA4E-ACCC-62CEE8A909BC}"/>
                </a:ext>
              </a:extLst>
            </p:cNvPr>
            <p:cNvSpPr/>
            <p:nvPr/>
          </p:nvSpPr>
          <p:spPr>
            <a:xfrm>
              <a:off x="3712029" y="1948543"/>
              <a:ext cx="1719943" cy="805542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842580-AA8F-D94E-971F-7312F6F7B9D2}"/>
                </a:ext>
              </a:extLst>
            </p:cNvPr>
            <p:cNvSpPr/>
            <p:nvPr/>
          </p:nvSpPr>
          <p:spPr>
            <a:xfrm>
              <a:off x="3712029" y="2740479"/>
              <a:ext cx="1719943" cy="699406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13DFFD-0B83-F145-A605-E4CA41AF724E}"/>
                </a:ext>
              </a:extLst>
            </p:cNvPr>
            <p:cNvSpPr/>
            <p:nvPr/>
          </p:nvSpPr>
          <p:spPr>
            <a:xfrm>
              <a:off x="3712029" y="3439886"/>
              <a:ext cx="1719943" cy="587829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B89A459-1797-8845-8DCD-25005BB0994F}"/>
                </a:ext>
              </a:extLst>
            </p:cNvPr>
            <p:cNvSpPr/>
            <p:nvPr/>
          </p:nvSpPr>
          <p:spPr>
            <a:xfrm>
              <a:off x="3712029" y="4027715"/>
              <a:ext cx="1719943" cy="402770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CAB282-5734-F644-83C2-4D032E3E9619}"/>
                </a:ext>
              </a:extLst>
            </p:cNvPr>
            <p:cNvSpPr/>
            <p:nvPr/>
          </p:nvSpPr>
          <p:spPr>
            <a:xfrm>
              <a:off x="3712029" y="4425045"/>
              <a:ext cx="1719943" cy="304799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35CD32A9-7B65-D841-843A-6D1E44C34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2679270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972E9707-D282-6E49-8A2E-D6DAEBA4A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3384567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CFFB60E4-11C6-5042-AC1F-8B541776B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3971504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D75D6DC1-9E29-4B40-9246-D55EF8F0C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4362946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3F2F83AE-B693-6442-B681-22A44DD18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4669527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D2AD75C1-0922-BC48-B7C6-DBCF29A2F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1883971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EAC6E23-E82B-124D-B4D7-7A81A1EC3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2306314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4B9BB9-0CCC-A148-8B12-19CCD06F5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3041849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14CCD6D-AFA8-FA4C-9F5C-FC284A0087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3683356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D95C4F6-4BD7-784D-BBCB-94063CE75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4178558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E661189-FA1D-3E48-A83D-FDE1D80A0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4536425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0A97B7-1840-F944-B98C-BC69F7F38B19}"/>
              </a:ext>
            </a:extLst>
          </p:cNvPr>
          <p:cNvGrpSpPr/>
          <p:nvPr/>
        </p:nvGrpSpPr>
        <p:grpSpPr>
          <a:xfrm>
            <a:off x="3807936" y="1850804"/>
            <a:ext cx="898426" cy="622271"/>
            <a:chOff x="6601832" y="1001486"/>
            <a:chExt cx="898426" cy="6222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0C0C19-B41C-9143-A7E7-717D816A4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0832" y="1083282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BB69405B-F1E1-AD46-88F2-3D17768D7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1832" y="1237675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DB87F0-EC45-4E45-B895-0FA180637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0832" y="1425575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66A39C-F6E6-FA48-9527-C727B77A64E5}"/>
                </a:ext>
              </a:extLst>
            </p:cNvPr>
            <p:cNvSpPr txBox="1"/>
            <p:nvPr/>
          </p:nvSpPr>
          <p:spPr>
            <a:xfrm>
              <a:off x="6709834" y="1001486"/>
              <a:ext cx="790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aa-nodes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E6DC52-473E-2848-B48C-9BABB071EAFE}"/>
                </a:ext>
              </a:extLst>
            </p:cNvPr>
            <p:cNvSpPr txBox="1"/>
            <p:nvPr/>
          </p:nvSpPr>
          <p:spPr>
            <a:xfrm>
              <a:off x="6709834" y="1167409"/>
              <a:ext cx="790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ac-nodes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7F969-76A8-5647-803B-335E219B002D}"/>
                </a:ext>
              </a:extLst>
            </p:cNvPr>
            <p:cNvSpPr txBox="1"/>
            <p:nvPr/>
          </p:nvSpPr>
          <p:spPr>
            <a:xfrm>
              <a:off x="6709833" y="1346758"/>
              <a:ext cx="790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ab-nodes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40EBF6-79F8-4543-97B2-F71421D7F1FF}"/>
              </a:ext>
            </a:extLst>
          </p:cNvPr>
          <p:cNvGrpSpPr/>
          <p:nvPr/>
        </p:nvGrpSpPr>
        <p:grpSpPr>
          <a:xfrm>
            <a:off x="4747070" y="4094189"/>
            <a:ext cx="467837" cy="549197"/>
            <a:chOff x="5343063" y="2738918"/>
            <a:chExt cx="467837" cy="54919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85EAC83-234D-2245-B6CB-5A3DF23877D5}"/>
                </a:ext>
              </a:extLst>
            </p:cNvPr>
            <p:cNvCxnSpPr/>
            <p:nvPr/>
          </p:nvCxnSpPr>
          <p:spPr>
            <a:xfrm flipV="1">
              <a:off x="5576982" y="2981534"/>
              <a:ext cx="0" cy="3065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5204A7-78EE-524A-BDBD-9EF205305C46}"/>
                </a:ext>
              </a:extLst>
            </p:cNvPr>
            <p:cNvSpPr txBox="1"/>
            <p:nvPr/>
          </p:nvSpPr>
          <p:spPr>
            <a:xfrm>
              <a:off x="5343063" y="2738918"/>
              <a:ext cx="467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7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11644</TotalTime>
  <Words>123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Fontina Petrakopoulou</dc:creator>
  <cp:lastModifiedBy>Alexander Robinson</cp:lastModifiedBy>
  <cp:revision>36</cp:revision>
  <cp:lastPrinted>2018-11-05T09:17:33Z</cp:lastPrinted>
  <dcterms:created xsi:type="dcterms:W3CDTF">2018-10-29T12:39:14Z</dcterms:created>
  <dcterms:modified xsi:type="dcterms:W3CDTF">2021-04-21T06:11:37Z</dcterms:modified>
</cp:coreProperties>
</file>