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14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9777CE-D2C4-AF98-FBAC-28F785A7B7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B805D-0268-3C5F-2C4F-32C291F6D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AA391-16CF-4D43-AE73-0F596B2B7091}" type="datetimeFigureOut">
              <a:rPr lang="en-HU" smtClean="0"/>
              <a:t>2024. 02. 23.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5A675-3EE5-55A1-F9D3-39293B2EC1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D1C7-BC63-50F8-DE7E-5497DD7CC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A8CB8-71AB-2840-90A0-AB33D697521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5680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7243487-99AB-6346-5233-8B7AC9CF766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27050" y="1889125"/>
            <a:ext cx="4114800" cy="3438525"/>
          </a:xfrm>
        </p:spPr>
        <p:txBody>
          <a:bodyPr/>
          <a:lstStyle/>
          <a:p>
            <a:endParaRPr lang="en-HU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3CD00C-CEE0-CCF3-BB28-BE0695FEA4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0125" y="1889125"/>
            <a:ext cx="3429000" cy="3725863"/>
          </a:xfrm>
        </p:spPr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Microsoft Office User</cp:lastModifiedBy>
  <cp:revision>3</cp:revision>
  <dcterms:created xsi:type="dcterms:W3CDTF">2013-01-27T09:14:16Z</dcterms:created>
  <dcterms:modified xsi:type="dcterms:W3CDTF">2024-02-23T08:20:30Z</dcterms:modified>
  <cp:category/>
</cp:coreProperties>
</file>