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A917-AF57-FE4B-BD05-FBD5C076CEE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Elliptic Curve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Palmer </a:t>
            </a:r>
            <a:r>
              <a:rPr lang="en-US" dirty="0" err="1" smtClean="0"/>
              <a:t>Dabbelt</a:t>
            </a:r>
            <a:r>
              <a:rPr lang="en-US" dirty="0" smtClean="0"/>
              <a:t> and Kevin 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n-bit key is used to sign and verify encrypted messages</a:t>
            </a:r>
          </a:p>
          <a:p>
            <a:r>
              <a:rPr lang="en-US" dirty="0" smtClean="0"/>
              <a:t>Protection comes from prime factorization and the discrete logarithm problem</a:t>
            </a:r>
          </a:p>
          <a:p>
            <a:r>
              <a:rPr lang="en-US" dirty="0" smtClean="0"/>
              <a:t>Bigger keys give more security</a:t>
            </a:r>
          </a:p>
          <a:p>
            <a:r>
              <a:rPr lang="en-US" dirty="0" smtClean="0"/>
              <a:t>DSA is a NIST standard that is widely used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0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 Cryptography (ECC)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size becomes an issue with DSA</a:t>
            </a:r>
          </a:p>
          <a:p>
            <a:r>
              <a:rPr lang="en-US" dirty="0" smtClean="0"/>
              <a:t>Solution: change the field from finite integer fields to elliptic curves</a:t>
            </a:r>
          </a:p>
          <a:p>
            <a:pPr lvl="1"/>
            <a:r>
              <a:rPr lang="en-US" dirty="0" smtClean="0"/>
              <a:t>Mathematically more complicated but saves bits!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17396"/>
              </p:ext>
            </p:extLst>
          </p:nvPr>
        </p:nvGraphicFramePr>
        <p:xfrm>
          <a:off x="1524000" y="404533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ECDSA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64:1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theory??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good to introduce a bit of theory</a:t>
            </a:r>
          </a:p>
          <a:p>
            <a:r>
              <a:rPr lang="en-US" dirty="0" smtClean="0"/>
              <a:t>However, neither of us know too much so might just set us up for disaster, maybe just ignore it..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RSA encryption hardware</a:t>
            </a:r>
          </a:p>
          <a:p>
            <a:r>
              <a:rPr lang="en-US" dirty="0" smtClean="0"/>
              <a:t>Some prior work on ECDSA</a:t>
            </a:r>
          </a:p>
          <a:p>
            <a:pPr lvl="1"/>
            <a:r>
              <a:rPr lang="en-US" dirty="0" smtClean="0"/>
              <a:t>Explored algorithms, not design space</a:t>
            </a:r>
          </a:p>
          <a:p>
            <a:r>
              <a:rPr lang="en-US" dirty="0" smtClean="0"/>
              <a:t>Many options on the ALU</a:t>
            </a:r>
          </a:p>
          <a:p>
            <a:pPr lvl="1"/>
            <a:r>
              <a:rPr lang="en-US" dirty="0" smtClean="0"/>
              <a:t>One big multiplier vs. small chained multipliers</a:t>
            </a:r>
          </a:p>
          <a:p>
            <a:r>
              <a:rPr lang="en-US" dirty="0" smtClean="0"/>
              <a:t>Control block complexity</a:t>
            </a:r>
          </a:p>
          <a:p>
            <a:pPr lvl="1"/>
            <a:r>
              <a:rPr lang="en-US" dirty="0" smtClean="0"/>
              <a:t>Rocket core vs. accelerator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1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6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202" cy="4525963"/>
          </a:xfrm>
        </p:spPr>
        <p:txBody>
          <a:bodyPr/>
          <a:lstStyle/>
          <a:p>
            <a:r>
              <a:rPr lang="en-US" dirty="0" smtClean="0"/>
              <a:t>Instructions: Sign, Validate</a:t>
            </a:r>
          </a:p>
          <a:p>
            <a:pPr lvl="1"/>
            <a:r>
              <a:rPr lang="en-US" dirty="0" smtClean="0"/>
              <a:t>Variable key sizes?</a:t>
            </a:r>
          </a:p>
          <a:p>
            <a:pPr lvl="1"/>
            <a:r>
              <a:rPr lang="en-US" dirty="0" smtClean="0"/>
              <a:t>Introduce more instructions with control block</a:t>
            </a:r>
          </a:p>
          <a:p>
            <a:r>
              <a:rPr lang="en-US" dirty="0" smtClean="0"/>
              <a:t>Memory accesses are very limited</a:t>
            </a:r>
          </a:p>
          <a:p>
            <a:pPr lvl="1"/>
            <a:r>
              <a:rPr lang="en-US" dirty="0" smtClean="0"/>
              <a:t>Initial loads, final store</a:t>
            </a:r>
          </a:p>
        </p:txBody>
      </p:sp>
    </p:spTree>
    <p:extLst>
      <p:ext uri="{BB962C8B-B14F-4D97-AF65-F5344CB8AC3E}">
        <p14:creationId xmlns:p14="http://schemas.microsoft.com/office/powerpoint/2010/main" val="92266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algorithms and implement in software</a:t>
            </a:r>
          </a:p>
          <a:p>
            <a:r>
              <a:rPr lang="en-US" dirty="0" smtClean="0"/>
              <a:t>Design base case in Chisel and push through VLSI tools</a:t>
            </a:r>
          </a:p>
          <a:p>
            <a:r>
              <a:rPr lang="en-US" dirty="0" smtClean="0"/>
              <a:t>Change one dimension of design and repeat</a:t>
            </a:r>
          </a:p>
          <a:p>
            <a:r>
              <a:rPr lang="en-US" dirty="0" smtClean="0"/>
              <a:t>Use techniques learned in class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250</Words>
  <Application>Microsoft Macintosh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Elliptic Curve Cryptography</vt:lpstr>
      <vt:lpstr>Digital Signatures</vt:lpstr>
      <vt:lpstr>Elliptic Curve Cryptography (ECC) </vt:lpstr>
      <vt:lpstr>Some theory?? </vt:lpstr>
      <vt:lpstr>Hardware Implementation</vt:lpstr>
      <vt:lpstr>Prior Work</vt:lpstr>
      <vt:lpstr>Rocket Interface</vt:lpstr>
      <vt:lpstr>Design Process</vt:lpstr>
    </vt:vector>
  </TitlesOfParts>
  <Company>UC Berkeley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Kevin Linger</dc:creator>
  <cp:lastModifiedBy>Kevin Linger</cp:lastModifiedBy>
  <cp:revision>3</cp:revision>
  <dcterms:created xsi:type="dcterms:W3CDTF">2013-10-07T04:57:45Z</dcterms:created>
  <dcterms:modified xsi:type="dcterms:W3CDTF">2013-10-07T05:22:02Z</dcterms:modified>
</cp:coreProperties>
</file>