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1" autoAdjust="0"/>
  </p:normalViewPr>
  <p:slideViewPr>
    <p:cSldViewPr>
      <p:cViewPr varScale="1">
        <p:scale>
          <a:sx n="77" d="100"/>
          <a:sy n="77" d="100"/>
        </p:scale>
        <p:origin x="-120" y="-6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" y="76200"/>
            <a:ext cx="205122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82562" y="533400"/>
            <a:ext cx="873283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a typeface="ＭＳ Ｐゴシック" charset="-128"/>
              </a:rPr>
              <a:t>Elliptic Curve Accelerator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276350"/>
            <a:ext cx="4038600" cy="5043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a typeface="ＭＳ Ｐゴシック" charset="-128"/>
              </a:rPr>
              <a:t>Elliptic Curve Cryptography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Public-key cryptosystem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DLP over elliptic curves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[specifically GF(p)]</a:t>
            </a:r>
          </a:p>
          <a:p>
            <a:r>
              <a:rPr lang="en-US" sz="2400" dirty="0" smtClean="0">
                <a:ea typeface="ＭＳ Ｐゴシック" charset="-128"/>
              </a:rPr>
              <a:t>HW/SW Co-tuning</a:t>
            </a:r>
            <a:endParaRPr lang="en-US" sz="1200" dirty="0" smtClean="0">
              <a:ea typeface="ＭＳ Ｐゴシック" charset="-128"/>
            </a:endParaRPr>
          </a:p>
          <a:p>
            <a:pPr lvl="1"/>
            <a:r>
              <a:rPr lang="en-US" sz="2000" dirty="0" smtClean="0">
                <a:ea typeface="ＭＳ Ｐゴシック" charset="-128"/>
              </a:rPr>
              <a:t>Energy </a:t>
            </a:r>
            <a:r>
              <a:rPr lang="en-US" sz="2000" dirty="0" err="1" smtClean="0">
                <a:ea typeface="ＭＳ Ｐゴシック" charset="-128"/>
              </a:rPr>
              <a:t>vs</a:t>
            </a:r>
            <a:r>
              <a:rPr lang="en-US" sz="2000" dirty="0" smtClean="0">
                <a:ea typeface="ＭＳ Ｐゴシック" charset="-128"/>
              </a:rPr>
              <a:t> Area tradeoffs</a:t>
            </a:r>
          </a:p>
          <a:p>
            <a:r>
              <a:rPr lang="en-US" sz="2400" dirty="0" smtClean="0">
                <a:ea typeface="ＭＳ Ｐゴシック" charset="-128"/>
              </a:rPr>
              <a:t>Software Crypto Library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Implements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C++</a:t>
            </a:r>
          </a:p>
          <a:p>
            <a:r>
              <a:rPr lang="en-US" sz="2400" dirty="0" smtClean="0">
                <a:ea typeface="ＭＳ Ｐゴシック" charset="-128"/>
              </a:rPr>
              <a:t>Rocket Coprocessor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Accelerates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Chisel</a:t>
            </a:r>
          </a:p>
          <a:p>
            <a:endParaRPr lang="en-US" sz="2400" dirty="0" smtClean="0">
              <a:ea typeface="ＭＳ Ｐゴシック" charset="-128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6248400" y="3588327"/>
            <a:ext cx="3505200" cy="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Kevin Linger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206240"/>
            <a:ext cx="2133600" cy="21336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3695700" y="3588327"/>
            <a:ext cx="3505200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Palmer </a:t>
            </a:r>
            <a:r>
              <a:rPr lang="en-US" sz="2800" dirty="0" err="1" smtClean="0">
                <a:effectLst/>
                <a:latin typeface="Tahoma" charset="0"/>
              </a:rPr>
              <a:t>Dabbelt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90" y="529590"/>
            <a:ext cx="2977812" cy="2931600"/>
          </a:xfrm>
          <a:prstGeom prst="rect">
            <a:avLst/>
          </a:prstGeom>
        </p:spPr>
      </p:pic>
      <p:pic>
        <p:nvPicPr>
          <p:cNvPr id="8" name="Picture 7" descr="KevinLing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96" y="4191000"/>
            <a:ext cx="165840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72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Kevin Linger</cp:lastModifiedBy>
  <cp:revision>37</cp:revision>
  <dcterms:created xsi:type="dcterms:W3CDTF">2013-05-24T17:28:49Z</dcterms:created>
  <dcterms:modified xsi:type="dcterms:W3CDTF">2014-01-02T15:55:49Z</dcterms:modified>
</cp:coreProperties>
</file>