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2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A917-AF57-FE4B-BD05-FBD5C076CEE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Elliptic Curve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Palmer </a:t>
            </a:r>
            <a:r>
              <a:rPr lang="en-US" dirty="0" err="1" smtClean="0"/>
              <a:t>Dabbelt</a:t>
            </a:r>
            <a:r>
              <a:rPr lang="en-US" dirty="0" smtClean="0"/>
              <a:t> and Kevin 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key distribution problem</a:t>
            </a:r>
          </a:p>
          <a:p>
            <a:pPr lvl="1"/>
            <a:r>
              <a:rPr lang="en-US" dirty="0" smtClean="0"/>
              <a:t>Public key and private key</a:t>
            </a:r>
          </a:p>
          <a:p>
            <a:r>
              <a:rPr lang="en-US" dirty="0" smtClean="0"/>
              <a:t>Based on asymmetric mathematics</a:t>
            </a:r>
          </a:p>
          <a:p>
            <a:pPr lvl="1"/>
            <a:r>
              <a:rPr lang="en-US" dirty="0" smtClean="0"/>
              <a:t>Solving the discrete logarithm problem</a:t>
            </a:r>
            <a:endParaRPr lang="en-US" dirty="0"/>
          </a:p>
          <a:p>
            <a:r>
              <a:rPr lang="en-US" dirty="0" smtClean="0"/>
              <a:t>Widely used</a:t>
            </a:r>
          </a:p>
          <a:p>
            <a:pPr lvl="1"/>
            <a:r>
              <a:rPr lang="en-US" dirty="0" smtClean="0"/>
              <a:t>SSL/TLS, SSH, …</a:t>
            </a:r>
          </a:p>
        </p:txBody>
      </p:sp>
    </p:spTree>
    <p:extLst>
      <p:ext uri="{BB962C8B-B14F-4D97-AF65-F5344CB8AC3E}">
        <p14:creationId xmlns:p14="http://schemas.microsoft.com/office/powerpoint/2010/main" val="39120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Elliptic Curves?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use many groups</a:t>
            </a:r>
          </a:p>
          <a:p>
            <a:r>
              <a:rPr lang="en-US" dirty="0" smtClean="0"/>
              <a:t>Probably-prime finite integers</a:t>
            </a:r>
          </a:p>
          <a:p>
            <a:pPr lvl="1"/>
            <a:r>
              <a:rPr lang="en-US" dirty="0" smtClean="0"/>
              <a:t>Fast in HW, sub-</a:t>
            </a:r>
            <a:r>
              <a:rPr lang="en-US" dirty="0" err="1" smtClean="0"/>
              <a:t>exp</a:t>
            </a:r>
            <a:r>
              <a:rPr lang="en-US" dirty="0" smtClean="0"/>
              <a:t> algorithms known</a:t>
            </a:r>
          </a:p>
          <a:p>
            <a:r>
              <a:rPr lang="en-US" dirty="0" smtClean="0"/>
              <a:t>Elliptic Curves</a:t>
            </a:r>
          </a:p>
          <a:p>
            <a:pPr lvl="1"/>
            <a:r>
              <a:rPr lang="en-US" dirty="0" smtClean="0"/>
              <a:t>Slow in HW, no sub-</a:t>
            </a:r>
            <a:r>
              <a:rPr lang="en-US" dirty="0" err="1" smtClean="0"/>
              <a:t>exp</a:t>
            </a:r>
            <a:r>
              <a:rPr lang="en-US" dirty="0" smtClean="0"/>
              <a:t> algorithms known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95703"/>
              </p:ext>
            </p:extLst>
          </p:nvPr>
        </p:nvGraphicFramePr>
        <p:xfrm>
          <a:off x="1420305" y="450725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64:1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Elliptic Curve?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5" y="1621647"/>
            <a:ext cx="8229600" cy="6557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1" y="2773601"/>
            <a:ext cx="2884604" cy="350478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98623" y="2773601"/>
            <a:ext cx="4388177" cy="335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EC on real numbers</a:t>
            </a:r>
          </a:p>
          <a:p>
            <a:r>
              <a:rPr lang="en-US" dirty="0" smtClean="0"/>
              <a:t>Some constants</a:t>
            </a:r>
          </a:p>
          <a:p>
            <a:r>
              <a:rPr lang="en-US" dirty="0" smtClean="0"/>
              <a:t>Closed under addition</a:t>
            </a:r>
          </a:p>
          <a:p>
            <a:r>
              <a:rPr lang="en-US" dirty="0" smtClean="0"/>
              <a:t>More expensive</a:t>
            </a:r>
          </a:p>
          <a:p>
            <a:r>
              <a:rPr lang="en-US" dirty="0" smtClean="0"/>
              <a:t>Need a finite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structure</a:t>
            </a:r>
          </a:p>
          <a:p>
            <a:pPr lvl="1"/>
            <a:r>
              <a:rPr lang="en-US" dirty="0" smtClean="0"/>
              <a:t>Large multiplier vs. chained small multipliers</a:t>
            </a:r>
          </a:p>
          <a:p>
            <a:pPr lvl="1"/>
            <a:r>
              <a:rPr lang="en-US" dirty="0" smtClean="0"/>
              <a:t>Specific hardware units vs. general purpose</a:t>
            </a:r>
          </a:p>
          <a:p>
            <a:r>
              <a:rPr lang="en-US" dirty="0" smtClean="0"/>
              <a:t>Complexity of control block</a:t>
            </a:r>
          </a:p>
          <a:p>
            <a:pPr lvl="1"/>
            <a:r>
              <a:rPr lang="en-US" dirty="0" smtClean="0"/>
              <a:t>Could have some state managed by Rocket</a:t>
            </a:r>
          </a:p>
          <a:p>
            <a:r>
              <a:rPr lang="en-US" dirty="0" smtClean="0"/>
              <a:t>Changing the algorithm </a:t>
            </a:r>
          </a:p>
          <a:p>
            <a:pPr lvl="1"/>
            <a:r>
              <a:rPr lang="en-US" dirty="0" smtClean="0"/>
              <a:t>Already been done, probably just pick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798"/>
            <a:ext cx="8229600" cy="1750787"/>
          </a:xfrm>
        </p:spPr>
        <p:txBody>
          <a:bodyPr/>
          <a:lstStyle/>
          <a:p>
            <a:r>
              <a:rPr lang="en-US" dirty="0" smtClean="0"/>
              <a:t>Many different ALU functions performed</a:t>
            </a:r>
          </a:p>
          <a:p>
            <a:pPr lvl="1"/>
            <a:r>
              <a:rPr lang="en-US" dirty="0" smtClean="0"/>
              <a:t>Squaring, multiplication, and more</a:t>
            </a:r>
          </a:p>
          <a:p>
            <a:pPr lvl="1"/>
            <a:r>
              <a:rPr lang="en-US" dirty="0" smtClean="0"/>
              <a:t>Introduces knobs for design-space exploration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Screen Shot 2013-10-07 at 12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6" y="3215399"/>
            <a:ext cx="7756452" cy="35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202" cy="4525963"/>
          </a:xfrm>
        </p:spPr>
        <p:txBody>
          <a:bodyPr/>
          <a:lstStyle/>
          <a:p>
            <a:r>
              <a:rPr lang="en-US" dirty="0" smtClean="0"/>
              <a:t>Instructions: Sign, Validate</a:t>
            </a:r>
          </a:p>
          <a:p>
            <a:pPr lvl="1"/>
            <a:r>
              <a:rPr lang="en-US" dirty="0" smtClean="0"/>
              <a:t>Introduce more instructions with control block</a:t>
            </a:r>
          </a:p>
          <a:p>
            <a:pPr lvl="1"/>
            <a:r>
              <a:rPr lang="en-US" dirty="0" smtClean="0"/>
              <a:t>Include information about key size</a:t>
            </a:r>
          </a:p>
          <a:p>
            <a:r>
              <a:rPr lang="en-US" dirty="0" smtClean="0"/>
              <a:t>Memory accesses are very limited</a:t>
            </a:r>
          </a:p>
          <a:p>
            <a:pPr lvl="1"/>
            <a:r>
              <a:rPr lang="en-US" dirty="0" smtClean="0"/>
              <a:t>One load, lots of compute, one store</a:t>
            </a:r>
          </a:p>
          <a:p>
            <a:pPr lvl="1"/>
            <a:r>
              <a:rPr lang="en-US" dirty="0" smtClean="0"/>
              <a:t>Storage vs. moving data through 64-bit </a:t>
            </a:r>
            <a:r>
              <a:rPr lang="en-US" dirty="0" smtClean="0"/>
              <a:t>pipe</a:t>
            </a:r>
          </a:p>
          <a:p>
            <a:r>
              <a:rPr lang="en-US" dirty="0" smtClean="0"/>
              <a:t>Synchronous</a:t>
            </a:r>
            <a:r>
              <a:rPr lang="en-US" dirty="0" smtClean="0"/>
              <a:t> or asynchronous interface?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66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212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Elliptic Curve Cryptography</vt:lpstr>
      <vt:lpstr>Public-Key Cryptography</vt:lpstr>
      <vt:lpstr>Why Elliptic Curves?</vt:lpstr>
      <vt:lpstr>What is an Elliptic Curve?</vt:lpstr>
      <vt:lpstr>Design Space</vt:lpstr>
      <vt:lpstr>ALU Structure</vt:lpstr>
      <vt:lpstr>Rocket Interface</vt:lpstr>
    </vt:vector>
  </TitlesOfParts>
  <Company>UC Berkeley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</dc:title>
  <dc:creator>Kevin Linger</dc:creator>
  <cp:lastModifiedBy>Daniel Dabbelt</cp:lastModifiedBy>
  <cp:revision>50</cp:revision>
  <dcterms:created xsi:type="dcterms:W3CDTF">2013-10-07T04:57:45Z</dcterms:created>
  <dcterms:modified xsi:type="dcterms:W3CDTF">2013-10-08T15:43:41Z</dcterms:modified>
</cp:coreProperties>
</file>