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41" autoAdjust="0"/>
  </p:normalViewPr>
  <p:slideViewPr>
    <p:cSldViewPr>
      <p:cViewPr varScale="1">
        <p:scale>
          <a:sx n="57" d="100"/>
          <a:sy n="57" d="100"/>
        </p:scale>
        <p:origin x="-17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3E2D-688F-4C78-8A82-0D3B92D958DC}" type="datetimeFigureOut">
              <a:rPr lang="en-US" smtClean="0"/>
              <a:t>12/29/2013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9C18D-306A-41A3-94AB-078A08265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" charset="0"/>
                <a:ea typeface="ＭＳ Ｐゴシック" charset="-128"/>
              </a:rPr>
              <a:t>Please put in notes here to explain poster so that someone else could summarize what your poster is about</a:t>
            </a:r>
          </a:p>
          <a:p>
            <a:endParaRPr lang="en-US" dirty="0" smtClean="0">
              <a:latin typeface="Times" charset="0"/>
              <a:ea typeface="ＭＳ Ｐゴシック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9C18D-306A-41A3-94AB-078A08265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64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" y="76200"/>
            <a:ext cx="2051222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0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1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1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1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1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12/29/2013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7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12/29/2013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2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12/29/2013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8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12/29/2013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3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12/29/2013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0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12/29/2013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2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F2306-292D-41C8-8AE3-F53CB7571D2B}" type="datetimeFigureOut">
              <a:rPr lang="en-US" smtClean="0"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9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82562" y="533400"/>
            <a:ext cx="8732837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ea typeface="ＭＳ Ｐゴシック" charset="-128"/>
              </a:rPr>
              <a:t>Elliptic Curve Accelerator</a:t>
            </a:r>
            <a:endParaRPr lang="en-US" dirty="0">
              <a:ea typeface="ＭＳ Ｐゴシック" charset="-128"/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57200" y="1276350"/>
            <a:ext cx="4038600" cy="50434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ea typeface="ＭＳ Ｐゴシック" charset="-128"/>
              </a:rPr>
              <a:t>Elliptic Curve Cryptography</a:t>
            </a:r>
          </a:p>
          <a:p>
            <a:pPr lvl="1"/>
            <a:r>
              <a:rPr lang="en-US" sz="2000" dirty="0" smtClean="0">
                <a:ea typeface="ＭＳ Ｐゴシック" charset="-128"/>
              </a:rPr>
              <a:t>Public-key cryptosystem</a:t>
            </a:r>
          </a:p>
          <a:p>
            <a:pPr lvl="1"/>
            <a:r>
              <a:rPr lang="en-US" sz="2000" dirty="0" smtClean="0">
                <a:ea typeface="ＭＳ Ｐゴシック" charset="-128"/>
              </a:rPr>
              <a:t>DLP over elliptic curves</a:t>
            </a:r>
          </a:p>
          <a:p>
            <a:pPr lvl="1"/>
            <a:r>
              <a:rPr lang="en-US" sz="2000" dirty="0" smtClean="0">
                <a:ea typeface="ＭＳ Ｐゴシック" charset="-128"/>
              </a:rPr>
              <a:t>[specifically GF(p)]</a:t>
            </a:r>
          </a:p>
          <a:p>
            <a:r>
              <a:rPr lang="en-US" sz="2400" dirty="0" smtClean="0">
                <a:ea typeface="ＭＳ Ｐゴシック" charset="-128"/>
              </a:rPr>
              <a:t>HW/SW Co-tuning</a:t>
            </a:r>
            <a:endParaRPr lang="en-US" sz="1200" dirty="0" smtClean="0">
              <a:ea typeface="ＭＳ Ｐゴシック" charset="-128"/>
            </a:endParaRPr>
          </a:p>
          <a:p>
            <a:pPr lvl="1"/>
            <a:r>
              <a:rPr lang="en-US" sz="2000" dirty="0" smtClean="0">
                <a:ea typeface="ＭＳ Ｐゴシック" charset="-128"/>
              </a:rPr>
              <a:t>Energy </a:t>
            </a:r>
            <a:r>
              <a:rPr lang="en-US" sz="2000" dirty="0" err="1" smtClean="0">
                <a:ea typeface="ＭＳ Ｐゴシック" charset="-128"/>
              </a:rPr>
              <a:t>vs</a:t>
            </a:r>
            <a:r>
              <a:rPr lang="en-US" sz="2000" dirty="0" smtClean="0">
                <a:ea typeface="ＭＳ Ｐゴシック" charset="-128"/>
              </a:rPr>
              <a:t> Area tradeoffs</a:t>
            </a:r>
          </a:p>
          <a:p>
            <a:r>
              <a:rPr lang="en-US" sz="2400" dirty="0" smtClean="0">
                <a:ea typeface="ＭＳ Ｐゴシック" charset="-128"/>
              </a:rPr>
              <a:t>Software Crypto Library</a:t>
            </a:r>
          </a:p>
          <a:p>
            <a:pPr lvl="1"/>
            <a:r>
              <a:rPr lang="en-US" sz="2000" dirty="0" smtClean="0">
                <a:ea typeface="ＭＳ Ｐゴシック" charset="-128"/>
              </a:rPr>
              <a:t>Implements ECDSA</a:t>
            </a:r>
          </a:p>
          <a:p>
            <a:pPr lvl="1"/>
            <a:r>
              <a:rPr lang="en-US" sz="2000" dirty="0" smtClean="0">
                <a:ea typeface="ＭＳ Ｐゴシック" charset="-128"/>
              </a:rPr>
              <a:t>Written in C++</a:t>
            </a:r>
          </a:p>
          <a:p>
            <a:r>
              <a:rPr lang="en-US" sz="2400" dirty="0" smtClean="0">
                <a:ea typeface="ＭＳ Ｐゴシック" charset="-128"/>
              </a:rPr>
              <a:t>Rocket Coprocessor</a:t>
            </a:r>
          </a:p>
          <a:p>
            <a:pPr lvl="1"/>
            <a:r>
              <a:rPr lang="en-US" sz="2000" dirty="0" smtClean="0">
                <a:ea typeface="ＭＳ Ｐゴシック" charset="-128"/>
              </a:rPr>
              <a:t>Accelerates ECDSA</a:t>
            </a:r>
          </a:p>
          <a:p>
            <a:pPr lvl="1"/>
            <a:r>
              <a:rPr lang="en-US" sz="2000" dirty="0" smtClean="0">
                <a:ea typeface="ＭＳ Ｐゴシック" charset="-128"/>
              </a:rPr>
              <a:t>Written in Chisel</a:t>
            </a:r>
            <a:endParaRPr lang="en-US" sz="2000" dirty="0" smtClean="0">
              <a:ea typeface="ＭＳ Ｐゴシック" charset="-128"/>
            </a:endParaRPr>
          </a:p>
          <a:p>
            <a:endParaRPr lang="en-US" sz="2400" dirty="0" smtClean="0">
              <a:ea typeface="ＭＳ Ｐゴシック" charset="-128"/>
            </a:endParaRPr>
          </a:p>
        </p:txBody>
      </p:sp>
      <p:sp>
        <p:nvSpPr>
          <p:cNvPr id="7" name="Content Placeholder 6"/>
          <p:cNvSpPr txBox="1">
            <a:spLocks/>
          </p:cNvSpPr>
          <p:nvPr/>
        </p:nvSpPr>
        <p:spPr bwMode="auto">
          <a:xfrm>
            <a:off x="6400800" y="3588327"/>
            <a:ext cx="3505200" cy="61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sz="2800" dirty="0" smtClean="0">
                <a:effectLst/>
                <a:latin typeface="Tahoma" charset="0"/>
              </a:rPr>
              <a:t>Kevin Linger</a:t>
            </a:r>
            <a:endParaRPr lang="en-US" sz="2800" dirty="0">
              <a:effectLst/>
              <a:latin typeface="Tahom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4206240"/>
            <a:ext cx="2133600" cy="2133600"/>
          </a:xfrm>
          <a:prstGeom prst="rect">
            <a:avLst/>
          </a:prstGeom>
        </p:spPr>
      </p:pic>
      <p:sp>
        <p:nvSpPr>
          <p:cNvPr id="9" name="Content Placeholder 6"/>
          <p:cNvSpPr txBox="1">
            <a:spLocks/>
          </p:cNvSpPr>
          <p:nvPr/>
        </p:nvSpPr>
        <p:spPr bwMode="auto">
          <a:xfrm>
            <a:off x="3695700" y="3588327"/>
            <a:ext cx="3505200" cy="602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sz="2800" dirty="0" smtClean="0">
                <a:effectLst/>
                <a:latin typeface="Tahoma" charset="0"/>
              </a:rPr>
              <a:t>Palmer </a:t>
            </a:r>
            <a:r>
              <a:rPr lang="en-US" sz="2800" dirty="0" err="1" smtClean="0">
                <a:effectLst/>
                <a:latin typeface="Tahoma" charset="0"/>
              </a:rPr>
              <a:t>Dabbelt</a:t>
            </a:r>
            <a:endParaRPr lang="en-US" sz="2800" dirty="0">
              <a:effectLst/>
              <a:latin typeface="Tahom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490" y="529590"/>
            <a:ext cx="2977812" cy="293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81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5041</TotalTime>
  <Words>62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Tamille Johnson</dc:creator>
  <cp:lastModifiedBy>Palmer Dabbelt</cp:lastModifiedBy>
  <cp:revision>36</cp:revision>
  <dcterms:created xsi:type="dcterms:W3CDTF">2013-05-24T17:28:49Z</dcterms:created>
  <dcterms:modified xsi:type="dcterms:W3CDTF">2014-01-02T14:14:40Z</dcterms:modified>
</cp:coreProperties>
</file>