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FA917-AF57-FE4B-BD05-FBD5C076CEEA}" type="datetimeFigureOut">
              <a:rPr lang="en-US" smtClean="0"/>
              <a:t>10/7/13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12265-3075-FF41-B8C3-056C7CA27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Elliptic Curve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Palmer </a:t>
            </a:r>
            <a:r>
              <a:rPr lang="en-US" dirty="0" err="1" smtClean="0"/>
              <a:t>Dabbelt</a:t>
            </a:r>
            <a:r>
              <a:rPr lang="en-US" dirty="0" smtClean="0"/>
              <a:t> and Kevin Linger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n-bit key is used to sign and verify encrypted messages</a:t>
            </a:r>
          </a:p>
          <a:p>
            <a:r>
              <a:rPr lang="en-US" dirty="0" smtClean="0"/>
              <a:t>Protection comes from prime factorization and the discrete logarithm problem</a:t>
            </a:r>
          </a:p>
          <a:p>
            <a:r>
              <a:rPr lang="en-US" dirty="0" smtClean="0"/>
              <a:t>Bigger keys give more security</a:t>
            </a:r>
          </a:p>
          <a:p>
            <a:r>
              <a:rPr lang="en-US" dirty="0" smtClean="0"/>
              <a:t>DSA is a NIST standard that is widely used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2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 Cryptography (ECC)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size becomes an issue with DSA</a:t>
            </a:r>
          </a:p>
          <a:p>
            <a:r>
              <a:rPr lang="en-US" dirty="0" smtClean="0"/>
              <a:t>Solution: change the field from finite integer fields to elliptic curves</a:t>
            </a:r>
          </a:p>
          <a:p>
            <a:pPr lvl="1"/>
            <a:r>
              <a:rPr lang="en-US" dirty="0" smtClean="0"/>
              <a:t>Mathematically more complicated but saves bits!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17396"/>
              </p:ext>
            </p:extLst>
          </p:nvPr>
        </p:nvGraphicFramePr>
        <p:xfrm>
          <a:off x="1524000" y="404533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ECDSA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6:1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32:1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64:1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2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theory??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Might be good to introduce a bit of theory</a:t>
            </a:r>
          </a:p>
          <a:p>
            <a:r>
              <a:rPr lang="en-US" dirty="0" smtClean="0"/>
              <a:t>However, neither of us know too much so might just set us up for disaster, maybe just ignore it..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Plenty of RSA encryption hardware</a:t>
            </a:r>
          </a:p>
          <a:p>
            <a:r>
              <a:rPr lang="en-US" dirty="0" smtClean="0"/>
              <a:t>ECSDA has been implemented in hardware</a:t>
            </a:r>
            <a:endParaRPr lang="en-US" dirty="0" smtClean="0"/>
          </a:p>
          <a:p>
            <a:pPr lvl="1"/>
            <a:r>
              <a:rPr lang="en-US" dirty="0" smtClean="0"/>
              <a:t>Explored algorithms, not </a:t>
            </a:r>
            <a:r>
              <a:rPr lang="en-US" dirty="0" smtClean="0"/>
              <a:t>design-space</a:t>
            </a:r>
          </a:p>
          <a:p>
            <a:r>
              <a:rPr lang="en-US" dirty="0" smtClean="0"/>
              <a:t>Many different ALU functions performed</a:t>
            </a:r>
          </a:p>
          <a:p>
            <a:pPr lvl="1"/>
            <a:r>
              <a:rPr lang="en-US" dirty="0" smtClean="0"/>
              <a:t>Squaring, multiplication, and more</a:t>
            </a:r>
          </a:p>
          <a:p>
            <a:pPr lvl="1"/>
            <a:r>
              <a:rPr lang="en-US" dirty="0" smtClean="0"/>
              <a:t>Introduces knobs for design-space exploration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851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Knobs to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structure</a:t>
            </a:r>
          </a:p>
          <a:p>
            <a:pPr lvl="1"/>
            <a:r>
              <a:rPr lang="en-US" dirty="0" smtClean="0"/>
              <a:t>Large multiplier vs. chained small multipliers</a:t>
            </a:r>
          </a:p>
          <a:p>
            <a:pPr lvl="1"/>
            <a:r>
              <a:rPr lang="en-US" dirty="0" smtClean="0"/>
              <a:t>Specific hardware units vs. general purpose</a:t>
            </a:r>
          </a:p>
          <a:p>
            <a:r>
              <a:rPr lang="en-US" dirty="0" smtClean="0"/>
              <a:t>Complexity of control block</a:t>
            </a:r>
          </a:p>
          <a:p>
            <a:pPr lvl="1"/>
            <a:r>
              <a:rPr lang="en-US" dirty="0" smtClean="0"/>
              <a:t>Could have some state managed by Rocket</a:t>
            </a:r>
          </a:p>
          <a:p>
            <a:r>
              <a:rPr lang="en-US" dirty="0" smtClean="0"/>
              <a:t>Changing the algorithm </a:t>
            </a:r>
          </a:p>
          <a:p>
            <a:pPr lvl="1"/>
            <a:r>
              <a:rPr lang="en-US" dirty="0" smtClean="0"/>
              <a:t>Already been done, probably just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6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Rocket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0202" cy="4525963"/>
          </a:xfrm>
        </p:spPr>
        <p:txBody>
          <a:bodyPr/>
          <a:lstStyle/>
          <a:p>
            <a:r>
              <a:rPr lang="en-US" dirty="0" smtClean="0"/>
              <a:t>Instructions: Sign, Validate</a:t>
            </a:r>
          </a:p>
          <a:p>
            <a:pPr lvl="1"/>
            <a:r>
              <a:rPr lang="en-US" dirty="0" smtClean="0"/>
              <a:t>Variable key sizes?</a:t>
            </a:r>
          </a:p>
          <a:p>
            <a:pPr lvl="1"/>
            <a:r>
              <a:rPr lang="en-US" dirty="0" smtClean="0"/>
              <a:t>Introduce more instructions with control block</a:t>
            </a:r>
          </a:p>
          <a:p>
            <a:r>
              <a:rPr lang="en-US" dirty="0" smtClean="0"/>
              <a:t>Memory accesses are </a:t>
            </a:r>
            <a:r>
              <a:rPr lang="en-US" dirty="0" smtClean="0"/>
              <a:t>ver</a:t>
            </a:r>
            <a:r>
              <a:rPr lang="en-US" dirty="0" smtClean="0"/>
              <a:t>y limited, maybe nonexistent</a:t>
            </a:r>
          </a:p>
          <a:p>
            <a:pPr lvl="1"/>
            <a:r>
              <a:rPr lang="en-US" dirty="0" smtClean="0"/>
              <a:t>Register file could have all we need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66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algorithms and implement in software</a:t>
            </a:r>
          </a:p>
          <a:p>
            <a:r>
              <a:rPr lang="en-US" dirty="0" smtClean="0"/>
              <a:t>Design base case in Chisel and push through VLSI tools</a:t>
            </a:r>
          </a:p>
          <a:p>
            <a:r>
              <a:rPr lang="en-US" dirty="0" smtClean="0"/>
              <a:t>Change one dimension of design and repeat</a:t>
            </a:r>
          </a:p>
          <a:p>
            <a:r>
              <a:rPr lang="en-US" dirty="0" smtClean="0"/>
              <a:t>Use techniques learned in class along the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294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Elliptic Curve Cryptography</vt:lpstr>
      <vt:lpstr>Digital Signatures</vt:lpstr>
      <vt:lpstr>Elliptic Curve Cryptography (ECC) </vt:lpstr>
      <vt:lpstr>Some theory?? </vt:lpstr>
      <vt:lpstr>Hardware Implementation</vt:lpstr>
      <vt:lpstr>Potential Knobs to Turn</vt:lpstr>
      <vt:lpstr>Rocket Interface</vt:lpstr>
      <vt:lpstr>Design Process</vt:lpstr>
    </vt:vector>
  </TitlesOfParts>
  <Company>UC Berkeley EECS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Cryptography</dc:title>
  <dc:creator>Kevin Linger</dc:creator>
  <cp:lastModifiedBy>Kevin Linger</cp:lastModifiedBy>
  <cp:revision>6</cp:revision>
  <dcterms:created xsi:type="dcterms:W3CDTF">2013-10-07T04:57:45Z</dcterms:created>
  <dcterms:modified xsi:type="dcterms:W3CDTF">2013-10-07T18:43:12Z</dcterms:modified>
</cp:coreProperties>
</file>