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87968" autoAdjust="0"/>
  </p:normalViewPr>
  <p:slideViewPr>
    <p:cSldViewPr>
      <p:cViewPr varScale="1">
        <p:scale>
          <a:sx n="17" d="100"/>
          <a:sy n="17" d="100"/>
        </p:scale>
        <p:origin x="-29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24" y="1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ＭＳ Ｐゴシック" charset="-128"/>
              </a:rPr>
              <a:t>Hi, I'm Palmer, a grad student here in the ASPIRE Lab.  Kevin and I built an elliptic curve cryptography engine attached via the Rocket coprocessor interface.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Elliptic curve cryptography is a particular sort of public key cryptography that relies on different mathematical formulations than the more widely known sorts of public-key crypto systems that are based on prime integers.  Specifically, our project focused on ECDSA, the elliptic curve digital signature algorithm, which is a widely-used NIST standard for digital signatures (if you look in your SSH's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authorized_keys</a:t>
            </a:r>
            <a:r>
              <a:rPr lang="en-US" dirty="0" smtClean="0">
                <a:latin typeface="Times" charset="0"/>
                <a:ea typeface="ＭＳ Ｐゴシック" charset="-128"/>
              </a:rPr>
              <a:t> file you'll probably find some ECDSA keys).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ECDSA is essentially just DSA but using a different form of the discrete-logarithm problem: rather than exponentiation of prime integers we use multiplication over elliptic curves.  Elliptic curves bring one big advantage: there are no publicly known sub exponential algorithms for elliptic curve division (while there are for prime factorization).  Effectively this means that ECDSA keys are a lots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maller</a:t>
            </a:r>
            <a:r>
              <a:rPr lang="en-US" dirty="0" smtClean="0">
                <a:latin typeface="Times" charset="0"/>
                <a:ea typeface="ＭＳ Ｐゴシック" charset="-128"/>
              </a:rPr>
              <a:t> than DSA keys, which makes them particularly suitable for hardware acceleration.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As you've probably already determined: neither of us are crypto people.  The real interesting aspect of this project was to explore hardware/software co-tuning.  ECDSA boils down to a number</a:t>
            </a:r>
            <a:r>
              <a:rPr lang="en-US" baseline="0" dirty="0" smtClean="0">
                <a:latin typeface="Times" charset="0"/>
                <a:ea typeface="ＭＳ Ｐゴシック" charset="-128"/>
              </a:rPr>
              <a:t> </a:t>
            </a:r>
            <a:r>
              <a:rPr lang="en-US" dirty="0" smtClean="0">
                <a:latin typeface="Times" charset="0"/>
                <a:ea typeface="ＭＳ Ｐゴシック" charset="-128"/>
              </a:rPr>
              <a:t>of mathematical operations, each of which can either be performed in dedicated hardware or on a general purpose core.  For the project, we implemented ECDSA in software in such a manner that we could run each operation on both a Rocket core and on a elliptic-curve coprocessor (which we also built RTL for).  This allows us to get a nice area vs. energy/op tradeoff by changing what was in hardware vs. software.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r>
              <a:rPr lang="en-US" dirty="0" smtClean="0">
                <a:latin typeface="Times" charset="0"/>
                <a:ea typeface="ＭＳ Ｐゴシック" charset="-128"/>
              </a:rPr>
              <a:t>We've really only managed to scratch the surface of what can be done in this space, but in a semester we managed to get about a factor of100 improvement in energy per op as compared to </a:t>
            </a:r>
            <a:r>
              <a:rPr lang="en-US" dirty="0" err="1" smtClean="0">
                <a:latin typeface="Times" charset="0"/>
                <a:ea typeface="ＭＳ Ｐゴシック" charset="-128"/>
              </a:rPr>
              <a:t>OpenSSL</a:t>
            </a:r>
            <a:r>
              <a:rPr lang="en-US" dirty="0" smtClean="0">
                <a:latin typeface="Times" charset="0"/>
                <a:ea typeface="ＭＳ Ｐゴシック" charset="-128"/>
              </a:rPr>
              <a:t> on x86, </a:t>
            </a:r>
            <a:r>
              <a:rPr lang="en-US" smtClean="0">
                <a:latin typeface="Times" charset="0"/>
                <a:ea typeface="ＭＳ Ｐゴシック" charset="-128"/>
              </a:rPr>
              <a:t>so I think </a:t>
            </a:r>
            <a:r>
              <a:rPr lang="en-US" dirty="0" smtClean="0">
                <a:latin typeface="Times" charset="0"/>
                <a:ea typeface="ＭＳ Ｐゴシック" charset="-128"/>
              </a:rPr>
              <a:t>the preliminary results are somewhat </a:t>
            </a:r>
            <a:r>
              <a:rPr lang="en-US" smtClean="0">
                <a:latin typeface="Times" charset="0"/>
                <a:ea typeface="ＭＳ Ｐゴシック" charset="-128"/>
              </a:rPr>
              <a:t>promising.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76200"/>
            <a:ext cx="205122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82562" y="533400"/>
            <a:ext cx="873283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a typeface="ＭＳ Ｐゴシック" charset="-128"/>
              </a:rPr>
              <a:t>Elliptic Curve Accelerator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276350"/>
            <a:ext cx="4038600" cy="5043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a typeface="ＭＳ Ｐゴシック" charset="-128"/>
              </a:rPr>
              <a:t>Elliptic Curve Cryptography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Public-key cryptosystem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DLP over elliptic curves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[specifically GF(p)]</a:t>
            </a:r>
          </a:p>
          <a:p>
            <a:r>
              <a:rPr lang="en-US" sz="2400" dirty="0" smtClean="0">
                <a:ea typeface="ＭＳ Ｐゴシック" charset="-128"/>
              </a:rPr>
              <a:t>HW/SW Co-tuning</a:t>
            </a:r>
            <a:endParaRPr lang="en-US" sz="1200" dirty="0" smtClean="0">
              <a:ea typeface="ＭＳ Ｐゴシック" charset="-128"/>
            </a:endParaRPr>
          </a:p>
          <a:p>
            <a:pPr lvl="1"/>
            <a:r>
              <a:rPr lang="en-US" sz="2000" dirty="0" smtClean="0">
                <a:ea typeface="ＭＳ Ｐゴシック" charset="-128"/>
              </a:rPr>
              <a:t>Energy </a:t>
            </a:r>
            <a:r>
              <a:rPr lang="en-US" sz="2000" dirty="0" err="1" smtClean="0">
                <a:ea typeface="ＭＳ Ｐゴシック" charset="-128"/>
              </a:rPr>
              <a:t>vs</a:t>
            </a:r>
            <a:r>
              <a:rPr lang="en-US" sz="2000" dirty="0" smtClean="0">
                <a:ea typeface="ＭＳ Ｐゴシック" charset="-128"/>
              </a:rPr>
              <a:t> Area tradeoffs</a:t>
            </a:r>
          </a:p>
          <a:p>
            <a:r>
              <a:rPr lang="en-US" sz="2400" dirty="0" smtClean="0">
                <a:ea typeface="ＭＳ Ｐゴシック" charset="-128"/>
              </a:rPr>
              <a:t>Software Crypto Library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Implements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C++</a:t>
            </a:r>
          </a:p>
          <a:p>
            <a:r>
              <a:rPr lang="en-US" sz="2400" dirty="0" smtClean="0">
                <a:ea typeface="ＭＳ Ｐゴシック" charset="-128"/>
              </a:rPr>
              <a:t>Rocket Coprocessor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Accelerates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Chisel</a:t>
            </a:r>
          </a:p>
          <a:p>
            <a:endParaRPr lang="en-US" sz="2400" dirty="0" smtClean="0">
              <a:ea typeface="ＭＳ Ｐゴシック" charset="-128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248400" y="3588327"/>
            <a:ext cx="3505200" cy="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Kevin Linger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206240"/>
            <a:ext cx="2133600" cy="21336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695700" y="3588327"/>
            <a:ext cx="3505200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Palmer </a:t>
            </a:r>
            <a:r>
              <a:rPr lang="en-US" sz="2800" dirty="0" err="1" smtClean="0">
                <a:effectLst/>
                <a:latin typeface="Tahoma" charset="0"/>
              </a:rPr>
              <a:t>Dabbelt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90" y="529590"/>
            <a:ext cx="2977812" cy="2931600"/>
          </a:xfrm>
          <a:prstGeom prst="rect">
            <a:avLst/>
          </a:prstGeom>
        </p:spPr>
      </p:pic>
      <p:pic>
        <p:nvPicPr>
          <p:cNvPr id="8" name="Picture 7" descr="KevinLing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96" y="4191000"/>
            <a:ext cx="165840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388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Palmer Dabbelt</cp:lastModifiedBy>
  <cp:revision>41</cp:revision>
  <dcterms:created xsi:type="dcterms:W3CDTF">2013-05-24T17:28:49Z</dcterms:created>
  <dcterms:modified xsi:type="dcterms:W3CDTF">2014-01-03T15:08:55Z</dcterms:modified>
</cp:coreProperties>
</file>