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Elliptic Curve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Palmer </a:t>
            </a:r>
            <a:r>
              <a:rPr lang="en-US" dirty="0" err="1" smtClean="0"/>
              <a:t>Dabbelt</a:t>
            </a:r>
            <a:r>
              <a:rPr lang="en-US" dirty="0" smtClean="0"/>
              <a:t> and Kevin 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n-bit key is used to sign and verify encrypted messages</a:t>
            </a:r>
          </a:p>
          <a:p>
            <a:r>
              <a:rPr lang="en-US" dirty="0" smtClean="0"/>
              <a:t>Protection comes from prime factorization and the discrete logarithm problem</a:t>
            </a:r>
          </a:p>
          <a:p>
            <a:r>
              <a:rPr lang="en-US" dirty="0" smtClean="0"/>
              <a:t>Bigger keys give more security</a:t>
            </a:r>
          </a:p>
          <a:p>
            <a:r>
              <a:rPr lang="en-US" dirty="0" smtClean="0"/>
              <a:t>DSA is a NIST standard that is widely used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0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 Cryptography (ECC)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size becomes an issue with DSA</a:t>
            </a:r>
          </a:p>
          <a:p>
            <a:r>
              <a:rPr lang="en-US" dirty="0" smtClean="0"/>
              <a:t>Solution: change the field from finite integer fields to elliptic curves</a:t>
            </a:r>
          </a:p>
          <a:p>
            <a:pPr lvl="1"/>
            <a:r>
              <a:rPr lang="en-US" dirty="0" smtClean="0"/>
              <a:t>Mathematically more complicated but saves bits!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17396"/>
              </p:ext>
            </p:extLst>
          </p:nvPr>
        </p:nvGraphicFramePr>
        <p:xfrm>
          <a:off x="1524000" y="404533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ECDSA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64:1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theory??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good to introduce a bit of theory</a:t>
            </a:r>
          </a:p>
          <a:p>
            <a:r>
              <a:rPr lang="en-US" dirty="0" smtClean="0"/>
              <a:t>However, neither of us know too much so might just set us up for disaster, maybe just ignore it..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6798"/>
            <a:ext cx="8229600" cy="1750787"/>
          </a:xfrm>
        </p:spPr>
        <p:txBody>
          <a:bodyPr/>
          <a:lstStyle/>
          <a:p>
            <a:r>
              <a:rPr lang="en-US" dirty="0" smtClean="0"/>
              <a:t>Many </a:t>
            </a:r>
            <a:r>
              <a:rPr lang="en-US" dirty="0" smtClean="0"/>
              <a:t>different ALU functions performed</a:t>
            </a:r>
          </a:p>
          <a:p>
            <a:pPr lvl="1"/>
            <a:r>
              <a:rPr lang="en-US" dirty="0" smtClean="0"/>
              <a:t>Squaring, multiplication, and more</a:t>
            </a:r>
          </a:p>
          <a:p>
            <a:pPr lvl="1"/>
            <a:r>
              <a:rPr lang="en-US" dirty="0" smtClean="0"/>
              <a:t>Introduces knobs for design-space </a:t>
            </a:r>
            <a:r>
              <a:rPr lang="en-US" dirty="0" smtClean="0"/>
              <a:t>exploration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 descr="Screen Shot 2013-10-07 at 12.27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86" y="3215399"/>
            <a:ext cx="7756452" cy="35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1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Knobs to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structure</a:t>
            </a:r>
          </a:p>
          <a:p>
            <a:pPr lvl="1"/>
            <a:r>
              <a:rPr lang="en-US" dirty="0" smtClean="0"/>
              <a:t>Large multiplier vs. chained small multipliers</a:t>
            </a:r>
          </a:p>
          <a:p>
            <a:pPr lvl="1"/>
            <a:r>
              <a:rPr lang="en-US" dirty="0" smtClean="0"/>
              <a:t>Specific hardware units vs. general purpose</a:t>
            </a:r>
          </a:p>
          <a:p>
            <a:r>
              <a:rPr lang="en-US" dirty="0" smtClean="0"/>
              <a:t>Complexity of control block</a:t>
            </a:r>
          </a:p>
          <a:p>
            <a:pPr lvl="1"/>
            <a:r>
              <a:rPr lang="en-US" dirty="0" smtClean="0"/>
              <a:t>Could have some state managed by Rocket</a:t>
            </a:r>
          </a:p>
          <a:p>
            <a:r>
              <a:rPr lang="en-US" dirty="0" smtClean="0"/>
              <a:t>Changing the algorithm </a:t>
            </a:r>
          </a:p>
          <a:p>
            <a:pPr lvl="1"/>
            <a:r>
              <a:rPr lang="en-US" dirty="0" smtClean="0"/>
              <a:t>Already been done, probably just pick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202" cy="4525963"/>
          </a:xfrm>
        </p:spPr>
        <p:txBody>
          <a:bodyPr/>
          <a:lstStyle/>
          <a:p>
            <a:r>
              <a:rPr lang="en-US" dirty="0" smtClean="0"/>
              <a:t>Instructions: Sign, Validate</a:t>
            </a:r>
          </a:p>
          <a:p>
            <a:pPr lvl="1"/>
            <a:r>
              <a:rPr lang="en-US" dirty="0" smtClean="0"/>
              <a:t>Introduce </a:t>
            </a:r>
            <a:r>
              <a:rPr lang="en-US" dirty="0" smtClean="0"/>
              <a:t>more instructions with control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Include information about key size</a:t>
            </a:r>
            <a:endParaRPr lang="en-US" dirty="0" smtClean="0"/>
          </a:p>
          <a:p>
            <a:r>
              <a:rPr lang="en-US" dirty="0" smtClean="0"/>
              <a:t>Memory accesses are very </a:t>
            </a:r>
            <a:r>
              <a:rPr lang="en-US" dirty="0" smtClean="0"/>
              <a:t>limited</a:t>
            </a:r>
          </a:p>
          <a:p>
            <a:pPr lvl="1"/>
            <a:r>
              <a:rPr lang="en-US" dirty="0" smtClean="0"/>
              <a:t>One load, lots of compute, one store</a:t>
            </a:r>
          </a:p>
          <a:p>
            <a:pPr lvl="1"/>
            <a:r>
              <a:rPr lang="en-US" dirty="0" smtClean="0"/>
              <a:t>Storage vs. </a:t>
            </a:r>
            <a:r>
              <a:rPr lang="en-US" dirty="0" smtClean="0"/>
              <a:t>moving data through 64-bit pipe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66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253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Elliptic Curve Cryptography</vt:lpstr>
      <vt:lpstr>Digital Signatures</vt:lpstr>
      <vt:lpstr>Elliptic Curve Cryptography (ECC) </vt:lpstr>
      <vt:lpstr>Some theory?? </vt:lpstr>
      <vt:lpstr>ALU Structure</vt:lpstr>
      <vt:lpstr>Potential Knobs to Turn</vt:lpstr>
      <vt:lpstr>Rocket Interface</vt:lpstr>
    </vt:vector>
  </TitlesOfParts>
  <Company>UC Berkeley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Kevin Linger</dc:creator>
  <cp:lastModifiedBy>Kevin Linger</cp:lastModifiedBy>
  <cp:revision>8</cp:revision>
  <dcterms:created xsi:type="dcterms:W3CDTF">2013-10-07T04:57:45Z</dcterms:created>
  <dcterms:modified xsi:type="dcterms:W3CDTF">2013-10-07T19:31:31Z</dcterms:modified>
</cp:coreProperties>
</file>