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6605055-919A-45FD-BF13-0A8AD873E5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03266D4-BD7E-429C-915C-10A2753D519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edge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2057399"/>
          </a:xfrm>
        </p:spPr>
        <p:txBody>
          <a:bodyPr anchor="t">
            <a:normAutofit/>
          </a:bodyPr>
          <a:lstStyle/>
          <a:p>
            <a:pPr algn="l"/>
            <a:r>
              <a:rPr lang="en-US" sz="3200" b="1" i="1" dirty="0" smtClean="0">
                <a:solidFill>
                  <a:srgbClr val="00B050"/>
                </a:solidFill>
              </a:rPr>
              <a:t>Student Registration System For </a:t>
            </a:r>
            <a:r>
              <a:rPr lang="en-US" sz="3200" b="1" i="1" dirty="0" err="1" smtClean="0">
                <a:solidFill>
                  <a:srgbClr val="00B050"/>
                </a:solidFill>
              </a:rPr>
              <a:t>Qemer</a:t>
            </a:r>
            <a:r>
              <a:rPr lang="en-US" sz="3200" b="1" i="1" dirty="0" smtClean="0">
                <a:solidFill>
                  <a:srgbClr val="00B050"/>
                </a:solidFill>
              </a:rPr>
              <a:t> Software Technology And Training Center</a:t>
            </a:r>
            <a:endParaRPr lang="en-US" sz="3200" b="1" i="1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62200"/>
            <a:ext cx="7772400" cy="4114800"/>
          </a:xfrm>
        </p:spPr>
        <p:txBody>
          <a:bodyPr>
            <a:normAutofit/>
          </a:bodyPr>
          <a:lstStyle/>
          <a:p>
            <a:pPr algn="l"/>
            <a:r>
              <a:rPr lang="en-US" sz="18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 🧾 Introduction</a:t>
            </a:r>
          </a:p>
          <a:p>
            <a:pPr algn="l"/>
            <a:r>
              <a:rPr lang="en-US" sz="13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1.1 Project Title</a:t>
            </a:r>
          </a:p>
          <a:p>
            <a:pPr algn="l"/>
            <a:r>
              <a:rPr lang="en-US" sz="1300" i="1" dirty="0" smtClean="0"/>
              <a:t>Student Registration System – </a:t>
            </a:r>
            <a:r>
              <a:rPr lang="en-US" sz="1300" i="1" dirty="0" err="1" smtClean="0"/>
              <a:t>Qemer</a:t>
            </a:r>
            <a:r>
              <a:rPr lang="en-US" sz="1300" i="1" dirty="0" smtClean="0"/>
              <a:t> Software Technology and Training Center.</a:t>
            </a:r>
            <a:endParaRPr lang="en-US" sz="1300" b="1" i="1" dirty="0" smtClean="0"/>
          </a:p>
          <a:p>
            <a:pPr algn="l"/>
            <a:r>
              <a:rPr lang="en-US" sz="13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1.2 Purpose</a:t>
            </a:r>
          </a:p>
          <a:p>
            <a:pPr algn="l"/>
            <a:r>
              <a:rPr lang="en-US" sz="1300" i="1" dirty="0" smtClean="0"/>
              <a:t>The purpose of this website is to provide an online platform for students to register for training courses offered by </a:t>
            </a:r>
            <a:r>
              <a:rPr lang="en-US" sz="1300" i="1" dirty="0" err="1" smtClean="0"/>
              <a:t>Qemer</a:t>
            </a:r>
            <a:r>
              <a:rPr lang="en-US" sz="1300" i="1" dirty="0" smtClean="0"/>
              <a:t> Software Technology and Training Center. </a:t>
            </a:r>
          </a:p>
          <a:p>
            <a:pPr algn="l"/>
            <a:r>
              <a:rPr lang="en-US" sz="1300" i="1" dirty="0" smtClean="0"/>
              <a:t>The system allows users to:</a:t>
            </a:r>
          </a:p>
          <a:p>
            <a:pPr algn="l"/>
            <a:r>
              <a:rPr lang="en-US" sz="1300" i="1" dirty="0" smtClean="0"/>
              <a:t>                                    </a:t>
            </a:r>
            <a:r>
              <a:rPr lang="en-US" sz="13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Browse available courses with descriptions and pricing.</a:t>
            </a:r>
          </a:p>
          <a:p>
            <a:pPr algn="l"/>
            <a:r>
              <a:rPr lang="en-US" sz="13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Register personal details.</a:t>
            </a:r>
          </a:p>
          <a:p>
            <a:pPr algn="l"/>
            <a:r>
              <a:rPr lang="en-US" sz="13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Select and enroll in courses.</a:t>
            </a:r>
          </a:p>
          <a:p>
            <a:pPr algn="l"/>
            <a:r>
              <a:rPr lang="en-US" sz="13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Schedule class days.</a:t>
            </a:r>
          </a:p>
          <a:p>
            <a:pPr algn="l"/>
            <a:r>
              <a:rPr lang="en-US" sz="1300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View assigned instructor details.</a:t>
            </a:r>
          </a:p>
          <a:p>
            <a:pPr algn="l"/>
            <a:endParaRPr lang="en-US" sz="1300" i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US" sz="1300" b="1" i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1.3 Target Audience</a:t>
            </a:r>
          </a:p>
          <a:p>
            <a:pPr algn="l"/>
            <a:r>
              <a:rPr lang="en-US" sz="1300" dirty="0" smtClean="0"/>
              <a:t>                   Students interested in tech/software training.</a:t>
            </a:r>
          </a:p>
          <a:p>
            <a:pPr algn="l"/>
            <a:r>
              <a:rPr lang="en-US" sz="1300" dirty="0" smtClean="0"/>
              <a:t>                  Training center administrators.</a:t>
            </a:r>
          </a:p>
          <a:p>
            <a:pPr algn="l"/>
            <a:r>
              <a:rPr lang="en-US" sz="1300" dirty="0" smtClean="0"/>
              <a:t>                  Instructors assigned to deliver courses.</a:t>
            </a:r>
          </a:p>
          <a:p>
            <a:pPr marL="514350" indent="-514350" algn="l"/>
            <a:endParaRPr lang="en-US" sz="2800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696200" cy="114299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1200" dirty="0" smtClean="0"/>
              <a:t>1.4 Scope</a:t>
            </a: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200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</a:t>
            </a:r>
            <a:r>
              <a:rPr lang="en-US" sz="1200" dirty="0" smtClean="0"/>
              <a:t>The website will consist of:</a:t>
            </a:r>
            <a:br>
              <a:rPr lang="en-US" sz="1200" dirty="0" smtClean="0"/>
            </a:br>
            <a:r>
              <a:rPr lang="en-US" sz="1200" dirty="0" smtClean="0"/>
              <a:t>                                          </a:t>
            </a: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A public-facing course catalog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A registration portal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 A scheduling interface</a:t>
            </a:r>
            <a:b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bg2">
                    <a:lumMod val="50000"/>
                  </a:schemeClr>
                </a:solidFill>
              </a:rPr>
              <a:t>                                          An admin dashboard for content and user management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676400"/>
            <a:ext cx="8305800" cy="4724400"/>
          </a:xfrm>
        </p:spPr>
        <p:txBody>
          <a:bodyPr>
            <a:normAutofit/>
          </a:bodyPr>
          <a:lstStyle/>
          <a:p>
            <a:pPr algn="l"/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 ✅ Functional Requirements</a:t>
            </a:r>
          </a:p>
          <a:p>
            <a:pPr algn="l"/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2.1 Public Users</a:t>
            </a:r>
          </a:p>
          <a:p>
            <a:pPr algn="l"/>
            <a:r>
              <a:rPr lang="en-US" sz="1400" dirty="0" smtClean="0"/>
              <a:t>                     View all available courses with their prices and descriptions.</a:t>
            </a:r>
          </a:p>
          <a:p>
            <a:pPr algn="l"/>
            <a:r>
              <a:rPr lang="en-US" sz="1400" dirty="0" smtClean="0"/>
              <a:t>                     Access a registration form to sign up.</a:t>
            </a:r>
          </a:p>
          <a:p>
            <a:pPr algn="l"/>
            <a:r>
              <a:rPr lang="en-US" sz="1400" dirty="0" smtClean="0"/>
              <a:t>                    Select a course and schedule class time.</a:t>
            </a:r>
          </a:p>
          <a:p>
            <a:pPr algn="l"/>
            <a:r>
              <a:rPr lang="en-US" sz="1400" dirty="0" smtClean="0"/>
              <a:t>                    View instructor details assigned to each course.</a:t>
            </a:r>
          </a:p>
          <a:p>
            <a:pPr algn="l"/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2.2 Registered Users (Students)</a:t>
            </a:r>
          </a:p>
          <a:p>
            <a:pPr algn="l"/>
            <a:r>
              <a:rPr lang="en-US" sz="1400" dirty="0" smtClean="0"/>
              <a:t>                Login to view or modify registration.</a:t>
            </a:r>
          </a:p>
          <a:p>
            <a:pPr algn="l"/>
            <a:r>
              <a:rPr lang="en-US" sz="1400" dirty="0" smtClean="0"/>
              <a:t>               View course summary and scheduled classes.</a:t>
            </a:r>
          </a:p>
          <a:p>
            <a:pPr algn="l"/>
            <a:r>
              <a:rPr lang="en-US" sz="1400" dirty="0" smtClean="0"/>
              <a:t>                Reschedule class times (if permitted).</a:t>
            </a:r>
          </a:p>
          <a:p>
            <a:pPr algn="l"/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2.3 </a:t>
            </a:r>
            <a:r>
              <a:rPr lang="en-US" sz="1400" b="1" dirty="0" err="1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Admins</a:t>
            </a:r>
            <a:r>
              <a:rPr lang="en-US" sz="1400" b="1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algn="l"/>
            <a:r>
              <a:rPr lang="en-US" sz="1400" dirty="0" smtClean="0"/>
              <a:t>            Add/update/delete courses.</a:t>
            </a:r>
          </a:p>
          <a:p>
            <a:pPr algn="l"/>
            <a:r>
              <a:rPr lang="en-US" sz="1400" dirty="0" smtClean="0"/>
              <a:t>           Set course pricing and descriptions.</a:t>
            </a:r>
          </a:p>
          <a:p>
            <a:pPr algn="l"/>
            <a:r>
              <a:rPr lang="en-US" sz="1400" dirty="0" smtClean="0"/>
              <a:t>           Assign instructors to courses.</a:t>
            </a:r>
          </a:p>
          <a:p>
            <a:pPr algn="l"/>
            <a:r>
              <a:rPr lang="en-US" sz="1400" dirty="0" smtClean="0"/>
              <a:t>           Manage student registrations.</a:t>
            </a:r>
          </a:p>
          <a:p>
            <a:pPr algn="l"/>
            <a:r>
              <a:rPr lang="en-US" sz="1400" dirty="0" smtClean="0"/>
              <a:t>            Define available class times</a:t>
            </a:r>
          </a:p>
          <a:p>
            <a:endParaRPr lang="en-US" dirty="0"/>
          </a:p>
        </p:txBody>
      </p:sp>
    </p:spTree>
  </p:cSld>
  <p:clrMapOvr>
    <a:masterClrMapping/>
  </p:clrMapOvr>
  <p:transition spd="med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848600" cy="1219199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3. ⚙️ Non-Functional Requirements</a:t>
            </a:r>
            <a:b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Responsive design (mobile/tablet/desktop)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Fast load time (&lt; 3 seconds)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 Secure connection (HTTPS)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 Simple and intuitive UI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Real-time validation on forms</a:t>
            </a:r>
            <a:b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                     Confirmation email after registration</a:t>
            </a:r>
            <a:r>
              <a:rPr lang="en-US" sz="1200" dirty="0" smtClean="0"/>
              <a:t/>
            </a:r>
            <a:br>
              <a:rPr lang="en-US" sz="1200" dirty="0" smtClean="0"/>
            </a:b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00200"/>
            <a:ext cx="8382000" cy="4953000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4. 🎨 Design Requirements</a:t>
            </a:r>
          </a:p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4.1 Branding</a:t>
            </a:r>
          </a:p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Logo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Qemer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 Software Technology and Training Center</a:t>
            </a:r>
          </a:p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4.2 Typography</a:t>
            </a:r>
          </a:p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Headers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Outfit</a:t>
            </a:r>
          </a:p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5. 🛠 Technical Requirements</a:t>
            </a:r>
          </a:p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Frontend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HTML5, CSS3, Bootstrap 5, JavaScript (optionally React)</a:t>
            </a:r>
          </a:p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Backend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Node.js (Express), PHP (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Laravel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), or Python (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Django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).</a:t>
            </a:r>
          </a:p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Database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MySQL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PostgreSQL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.</a:t>
            </a:r>
          </a:p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Hosting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Netlify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, 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Hostinger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, or VPS (like 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DigitalOcean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.)</a:t>
            </a:r>
          </a:p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Email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SMTP or </a:t>
            </a:r>
            <a:r>
              <a:rPr lang="en-US" sz="1200" dirty="0" err="1" smtClean="0">
                <a:solidFill>
                  <a:schemeClr val="tx1">
                    <a:lumMod val="95000"/>
                  </a:schemeClr>
                </a:solidFill>
              </a:rPr>
              <a:t>Formspree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 integration.</a:t>
            </a:r>
          </a:p>
          <a:p>
            <a:pPr algn="l"/>
            <a:r>
              <a:rPr lang="en-US" sz="1200" b="1" dirty="0" smtClean="0">
                <a:solidFill>
                  <a:schemeClr val="bg1">
                    <a:lumMod val="50000"/>
                  </a:schemeClr>
                </a:solidFill>
              </a:rPr>
              <a:t>6. 👤 User Requirements</a:t>
            </a:r>
          </a:p>
          <a:p>
            <a:pPr algn="l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User Role, Requirement </a:t>
            </a:r>
          </a:p>
          <a:p>
            <a:pPr algn="l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Visitor Can view courses, register, and schedule classes.</a:t>
            </a:r>
          </a:p>
          <a:p>
            <a:pPr algn="l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Student Can login, view selected course and instructor, update schedule.</a:t>
            </a:r>
          </a:p>
          <a:p>
            <a:pPr algn="l"/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Admin Can:</a:t>
            </a:r>
          </a:p>
          <a:p>
            <a:pPr algn="l"/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tx1">
                    <a:lumMod val="95000"/>
                  </a:schemeClr>
                </a:solidFill>
              </a:rPr>
              <a:t>                 manage courses, view students, assign instructors, control scheduling.</a:t>
            </a:r>
          </a:p>
          <a:p>
            <a:pPr algn="l"/>
            <a:endParaRPr lang="en-US" sz="1400" dirty="0" smtClean="0"/>
          </a:p>
          <a:p>
            <a:pPr algn="l"/>
            <a:endParaRPr lang="en-US" sz="1300" dirty="0"/>
          </a:p>
        </p:txBody>
      </p:sp>
    </p:spTree>
  </p:cSld>
  <p:clrMapOvr>
    <a:masterClrMapping/>
  </p:clrMapOvr>
  <p:transition spd="med">
    <p:wedge/>
  </p:transition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44</TotalTime>
  <Words>358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Technic</vt:lpstr>
      <vt:lpstr>Student Registration System For Qemer Software Technology And Training Center</vt:lpstr>
      <vt:lpstr>1.4 Scope        The website will consist of:                                           A public-facing course catalog                                           A registration portal                                            A scheduling interface                                           An admin dashboard for content and user management </vt:lpstr>
      <vt:lpstr>3. ⚙️ Non-Functional Requirements                         Responsive design (mobile/tablet/desktop)                         Fast load time (&lt; 3 seconds)                         Secure connection (HTTPS)                        Simple and intuitive UI                       Real-time validation on forms                       Confirmation email after registration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Registration System For Qemer Software Technology And Training Center</dc:title>
  <dc:creator>fekadu</dc:creator>
  <cp:lastModifiedBy>fekadu</cp:lastModifiedBy>
  <cp:revision>7</cp:revision>
  <dcterms:created xsi:type="dcterms:W3CDTF">2025-07-23T06:53:24Z</dcterms:created>
  <dcterms:modified xsi:type="dcterms:W3CDTF">2025-07-23T07:38:23Z</dcterms:modified>
</cp:coreProperties>
</file>