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C443-0701-405E-A32A-ABE355D480D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61CB-3804-4B71-865C-CE7617CFF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Location Compensation Analysis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Palmer</a:t>
            </a:r>
          </a:p>
          <a:p>
            <a:r>
              <a:rPr lang="en-US" dirty="0" smtClean="0"/>
              <a:t>CS 2XB3</a:t>
            </a:r>
          </a:p>
          <a:p>
            <a:r>
              <a:rPr lang="en-US" dirty="0" smtClean="0"/>
              <a:t>L04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8305800" cy="4160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447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Compensation for a particular career can vary dramatically based on location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92" y="2438400"/>
            <a:ext cx="7114015" cy="416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295400"/>
            <a:ext cx="751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BUT:	Cost of living also varies based on location!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05000"/>
            <a:ext cx="710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locations are best from a financial point of view?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Analysis Tool</a:t>
            </a:r>
            <a:endParaRPr lang="en-US" dirty="0"/>
          </a:p>
        </p:txBody>
      </p:sp>
      <p:pic>
        <p:nvPicPr>
          <p:cNvPr id="4" name="Picture 3" descr="mock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54102"/>
            <a:ext cx="4267200" cy="5247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676400"/>
            <a:ext cx="365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Inputs: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Career field and job title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Location restriction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Commute distance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Software Outputs: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Listing of the top locations for a career based on cost of living adjusted compensation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Backend</a:t>
            </a:r>
            <a:endParaRPr lang="en-US" dirty="0"/>
          </a:p>
        </p:txBody>
      </p:sp>
      <p:pic>
        <p:nvPicPr>
          <p:cNvPr id="4" name="Picture 3" descr="480px-US-DeptOfLabor-Seal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343400"/>
            <a:ext cx="1905000" cy="1905000"/>
          </a:xfrm>
          <a:prstGeom prst="rect">
            <a:avLst/>
          </a:prstGeom>
        </p:spPr>
      </p:pic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505200"/>
            <a:ext cx="2574842" cy="1604550"/>
          </a:xfrm>
          <a:prstGeom prst="rect">
            <a:avLst/>
          </a:prstGeom>
        </p:spPr>
      </p:pic>
      <p:pic>
        <p:nvPicPr>
          <p:cNvPr id="6" name="Picture 5" descr="aff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3429000"/>
            <a:ext cx="2700575" cy="17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124200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3048000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Affordability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3962400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Employment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828800"/>
            <a:ext cx="190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Query</a:t>
            </a:r>
            <a:endParaRPr lang="en-US" sz="2800" dirty="0"/>
          </a:p>
        </p:txBody>
      </p:sp>
      <p:cxnSp>
        <p:nvCxnSpPr>
          <p:cNvPr id="14" name="Shape 13"/>
          <p:cNvCxnSpPr>
            <a:stCxn id="5" idx="2"/>
          </p:cNvCxnSpPr>
          <p:nvPr/>
        </p:nvCxnSpPr>
        <p:spPr>
          <a:xfrm rot="16200000" flipH="1">
            <a:off x="2207985" y="4570185"/>
            <a:ext cx="681450" cy="176057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6" idx="2"/>
          </p:cNvCxnSpPr>
          <p:nvPr/>
        </p:nvCxnSpPr>
        <p:spPr>
          <a:xfrm flipV="1">
            <a:off x="5638800" y="5205933"/>
            <a:ext cx="1731288" cy="58526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8288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8" idx="0"/>
            <a:endCxn id="24" idx="2"/>
          </p:cNvCxnSpPr>
          <p:nvPr/>
        </p:nvCxnSpPr>
        <p:spPr>
          <a:xfrm flipV="1">
            <a:off x="7393694" y="2352020"/>
            <a:ext cx="3018" cy="6959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7" idx="0"/>
          </p:cNvCxnSpPr>
          <p:nvPr/>
        </p:nvCxnSpPr>
        <p:spPr>
          <a:xfrm>
            <a:off x="1638300" y="2352020"/>
            <a:ext cx="11558" cy="7721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6611779"/>
            <a:ext cx="4071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sources:  Google Maps, US Dept. Labor, US Dept. Housing/Transport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 This </a:t>
            </a:r>
            <a:r>
              <a:rPr lang="en-US" sz="3200" dirty="0"/>
              <a:t>was </a:t>
            </a:r>
            <a:r>
              <a:rPr lang="en-US" sz="3200" dirty="0" smtClean="0"/>
              <a:t>an interesting project </a:t>
            </a:r>
            <a:r>
              <a:rPr lang="en-US" sz="3200" dirty="0"/>
              <a:t>and if it </a:t>
            </a:r>
            <a:r>
              <a:rPr lang="en-US" sz="3200" dirty="0" smtClean="0"/>
              <a:t>was one </a:t>
            </a:r>
            <a:r>
              <a:rPr lang="en-US" sz="3200" dirty="0"/>
              <a:t>of the projects in our team, I would </a:t>
            </a:r>
            <a:r>
              <a:rPr lang="en-US" sz="3200" dirty="0" smtClean="0"/>
              <a:t>have liked to </a:t>
            </a:r>
            <a:r>
              <a:rPr lang="en-US" sz="3200" dirty="0"/>
              <a:t>implement it.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A.  Strongly </a:t>
            </a:r>
            <a:r>
              <a:rPr lang="en-US" sz="3200" dirty="0"/>
              <a:t>disagree </a:t>
            </a:r>
          </a:p>
          <a:p>
            <a:r>
              <a:rPr lang="en-US" sz="3200" dirty="0" smtClean="0"/>
              <a:t>B.  Disagree </a:t>
            </a:r>
            <a:endParaRPr lang="en-US" sz="3200" dirty="0"/>
          </a:p>
          <a:p>
            <a:r>
              <a:rPr lang="en-US" sz="3200" dirty="0" smtClean="0"/>
              <a:t>C.  Neither </a:t>
            </a:r>
            <a:r>
              <a:rPr lang="en-US" sz="3200" dirty="0"/>
              <a:t>agree nor disagree </a:t>
            </a:r>
          </a:p>
          <a:p>
            <a:r>
              <a:rPr lang="en-US" sz="3200" dirty="0" smtClean="0"/>
              <a:t>D.  Agree </a:t>
            </a:r>
            <a:endParaRPr lang="en-US" sz="3200" dirty="0"/>
          </a:p>
          <a:p>
            <a:r>
              <a:rPr lang="en-US" sz="3200" dirty="0" smtClean="0"/>
              <a:t>E.  Strongly </a:t>
            </a:r>
            <a:r>
              <a:rPr lang="en-US" sz="3200" dirty="0"/>
              <a:t>Agree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Career Location Compensation Analysis Tool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Career Location Compensation Analysis Tool</vt:lpstr>
      <vt:lpstr>Problem</vt:lpstr>
      <vt:lpstr>Problem</vt:lpstr>
      <vt:lpstr>Solution:  Analysis Tool</vt:lpstr>
      <vt:lpstr>Data Analysis Backend</vt:lpstr>
      <vt:lpstr>Career Location Compensation Analysis Tool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18</cp:revision>
  <dcterms:created xsi:type="dcterms:W3CDTF">2016-02-08T00:15:05Z</dcterms:created>
  <dcterms:modified xsi:type="dcterms:W3CDTF">2016-02-08T02:57:50Z</dcterms:modified>
</cp:coreProperties>
</file>