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1" r:id="rId1"/>
  </p:sldMasterIdLst>
  <p:sldIdLst>
    <p:sldId id="256" r:id="rId2"/>
    <p:sldId id="259" r:id="rId3"/>
    <p:sldId id="261" r:id="rId4"/>
    <p:sldId id="262" r:id="rId5"/>
    <p:sldId id="260" r:id="rId6"/>
    <p:sldId id="258" r:id="rId7"/>
    <p:sldId id="263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6" autoAdjust="0"/>
    <p:restoredTop sz="94620" autoAdjust="0"/>
  </p:normalViewPr>
  <p:slideViewPr>
    <p:cSldViewPr>
      <p:cViewPr varScale="1">
        <p:scale>
          <a:sx n="68" d="100"/>
          <a:sy n="68" d="100"/>
        </p:scale>
        <p:origin x="-104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443-0701-405E-A32A-ABE355D480D0}" type="datetimeFigureOut">
              <a:rPr lang="en-US" smtClean="0"/>
              <a:t>16-04-03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443-0701-405E-A32A-ABE355D480D0}" type="datetimeFigureOut">
              <a:rPr lang="en-US" smtClean="0"/>
              <a:t>16-04-03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61CB-3804-4B71-865C-CE7617CFF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443-0701-405E-A32A-ABE355D480D0}" type="datetimeFigureOut">
              <a:rPr lang="en-US" smtClean="0"/>
              <a:t>16-04-03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61CB-3804-4B71-865C-CE7617CFF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443-0701-405E-A32A-ABE355D480D0}" type="datetimeFigureOut">
              <a:rPr lang="en-US" smtClean="0"/>
              <a:t>16-04-03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61CB-3804-4B71-865C-CE7617CFF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443-0701-405E-A32A-ABE355D480D0}" type="datetimeFigureOut">
              <a:rPr lang="en-US" smtClean="0"/>
              <a:t>16-04-03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443-0701-405E-A32A-ABE355D480D0}" type="datetimeFigureOut">
              <a:rPr lang="en-US" smtClean="0"/>
              <a:t>16-04-03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61CB-3804-4B71-865C-CE7617CFF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443-0701-405E-A32A-ABE355D480D0}" type="datetimeFigureOut">
              <a:rPr lang="en-US" smtClean="0"/>
              <a:t>16-04-03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61CB-3804-4B71-865C-CE7617CFF64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443-0701-405E-A32A-ABE355D480D0}" type="datetimeFigureOut">
              <a:rPr lang="en-US" smtClean="0"/>
              <a:t>16-04-03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61CB-3804-4B71-865C-CE7617CFF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443-0701-405E-A32A-ABE355D480D0}" type="datetimeFigureOut">
              <a:rPr lang="en-US" smtClean="0"/>
              <a:t>16-04-03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61CB-3804-4B71-865C-CE7617CFF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443-0701-405E-A32A-ABE355D480D0}" type="datetimeFigureOut">
              <a:rPr lang="en-US" smtClean="0"/>
              <a:t>16-04-03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443-0701-405E-A32A-ABE355D480D0}" type="datetimeFigureOut">
              <a:rPr lang="en-US" smtClean="0"/>
              <a:t>16-04-03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61CB-3804-4B71-865C-CE7617CFF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521C443-0701-405E-A32A-ABE355D480D0}" type="datetimeFigureOut">
              <a:rPr lang="en-US" smtClean="0"/>
              <a:t>16-04-03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78A61CB-3804-4B71-865C-CE7617CFF6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2" r:id="rId1"/>
    <p:sldLayoutId id="2147484233" r:id="rId2"/>
    <p:sldLayoutId id="2147484234" r:id="rId3"/>
    <p:sldLayoutId id="2147484235" r:id="rId4"/>
    <p:sldLayoutId id="2147484236" r:id="rId5"/>
    <p:sldLayoutId id="2147484237" r:id="rId6"/>
    <p:sldLayoutId id="2147484238" r:id="rId7"/>
    <p:sldLayoutId id="2147484239" r:id="rId8"/>
    <p:sldLayoutId id="2147484240" r:id="rId9"/>
    <p:sldLayoutId id="2147484241" r:id="rId10"/>
    <p:sldLayoutId id="214748424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Career Location Compensation Analysis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Steven </a:t>
            </a:r>
            <a:r>
              <a:rPr lang="en-US" dirty="0" smtClean="0"/>
              <a:t>Palmer &amp; Ali Reda </a:t>
            </a:r>
            <a:endParaRPr lang="en-US" dirty="0" smtClean="0"/>
          </a:p>
          <a:p>
            <a:r>
              <a:rPr lang="en-US" dirty="0" smtClean="0"/>
              <a:t>CS 2XB3</a:t>
            </a:r>
          </a:p>
          <a:p>
            <a:r>
              <a:rPr lang="en-US" dirty="0" smtClean="0"/>
              <a:t>L04 GROUP 32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4" name="Picture 3" descr="mapcom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2438400"/>
            <a:ext cx="8305800" cy="41608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4478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Compensation for a particular career can vary dramatically based </a:t>
            </a:r>
            <a:r>
              <a:rPr lang="en-US" sz="2400" dirty="0" smtClean="0"/>
              <a:t>on your location.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5" name="Picture 4" descr="mapcom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0692" y="1782797"/>
            <a:ext cx="7114015" cy="41608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114300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BUT:	Cost of living also varies based </a:t>
            </a:r>
            <a:r>
              <a:rPr lang="en-US" sz="2800" dirty="0" smtClean="0"/>
              <a:t>on location</a:t>
            </a:r>
            <a:r>
              <a:rPr lang="en-US" sz="2800" dirty="0" smtClean="0"/>
              <a:t>! 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60960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Which locations are best from a financial point of view?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&amp; SCOPE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Analysis Tool will: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Access and rank the most viable locations to start a career.</a:t>
            </a:r>
          </a:p>
          <a:p>
            <a:pPr>
              <a:buFont typeface="Wingdings" charset="2"/>
              <a:buChar char="§"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Produce a list of available jobs that takes into account; Cost of Living, Employment Statistics.   </a:t>
            </a:r>
          </a:p>
          <a:p>
            <a:pPr>
              <a:buFont typeface="Wingdings" charset="2"/>
              <a:buChar char="§"/>
            </a:pP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Motivation</a:t>
            </a:r>
            <a:r>
              <a:rPr lang="en-US" dirty="0" smtClean="0"/>
              <a:t> is to help new graduates find a good balance </a:t>
            </a:r>
          </a:p>
          <a:p>
            <a:pPr marL="0" indent="0">
              <a:buNone/>
            </a:pPr>
            <a:r>
              <a:rPr lang="en-US" dirty="0" smtClean="0"/>
              <a:t>between cost of living and average income in their wanted</a:t>
            </a:r>
          </a:p>
          <a:p>
            <a:pPr marL="0" indent="0">
              <a:buNone/>
            </a:pPr>
            <a:r>
              <a:rPr lang="en-US" dirty="0" smtClean="0"/>
              <a:t>location. </a:t>
            </a:r>
          </a:p>
          <a:p>
            <a:pPr>
              <a:buFont typeface="Wingdings" charset="2"/>
              <a:buChar char="§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43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Backend</a:t>
            </a:r>
            <a:endParaRPr lang="en-US" dirty="0"/>
          </a:p>
        </p:txBody>
      </p:sp>
      <p:pic>
        <p:nvPicPr>
          <p:cNvPr id="4" name="Picture 3" descr="480px-US-DeptOfLabor-Seal.svg_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1400" y="2819400"/>
            <a:ext cx="1905000" cy="1905000"/>
          </a:xfrm>
          <a:prstGeom prst="rect">
            <a:avLst/>
          </a:prstGeom>
        </p:spPr>
      </p:pic>
      <p:pic>
        <p:nvPicPr>
          <p:cNvPr id="5" name="Picture 4" descr="ma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2967450"/>
            <a:ext cx="2574842" cy="1604550"/>
          </a:xfrm>
          <a:prstGeom prst="rect">
            <a:avLst/>
          </a:prstGeom>
        </p:spPr>
      </p:pic>
      <p:pic>
        <p:nvPicPr>
          <p:cNvPr id="6" name="Picture 5" descr="affor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19800" y="2971800"/>
            <a:ext cx="2514600" cy="16245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" y="2526268"/>
            <a:ext cx="147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 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7000" y="2286000"/>
            <a:ext cx="183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Affordability Data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81400" y="2069068"/>
            <a:ext cx="186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Employment Data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457980"/>
            <a:ext cx="1904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User Query</a:t>
            </a:r>
            <a:endParaRPr lang="en-US" sz="2800" dirty="0"/>
          </a:p>
        </p:txBody>
      </p:sp>
      <p:cxnSp>
        <p:nvCxnSpPr>
          <p:cNvPr id="14" name="Shape 13"/>
          <p:cNvCxnSpPr>
            <a:stCxn id="5" idx="3"/>
            <a:endCxn id="4" idx="1"/>
          </p:cNvCxnSpPr>
          <p:nvPr/>
        </p:nvCxnSpPr>
        <p:spPr>
          <a:xfrm>
            <a:off x="2955842" y="3769725"/>
            <a:ext cx="625558" cy="217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4" idx="3"/>
            <a:endCxn id="6" idx="1"/>
          </p:cNvCxnSpPr>
          <p:nvPr/>
        </p:nvCxnSpPr>
        <p:spPr>
          <a:xfrm>
            <a:off x="5486400" y="3771900"/>
            <a:ext cx="533400" cy="1216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81800" y="1371600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28" name="Straight Arrow Connector 27"/>
          <p:cNvCxnSpPr>
            <a:stCxn id="8" idx="0"/>
            <a:endCxn id="24" idx="2"/>
          </p:cNvCxnSpPr>
          <p:nvPr/>
        </p:nvCxnSpPr>
        <p:spPr>
          <a:xfrm flipV="1">
            <a:off x="7393694" y="1894820"/>
            <a:ext cx="3018" cy="3911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600200" y="2133600"/>
            <a:ext cx="49658" cy="3926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0" y="6611779"/>
            <a:ext cx="4071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Image sources:  Google Maps, US Dept. Labor, US Dept. Housing/Transport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97120" y="4951273"/>
            <a:ext cx="84048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Datasets Used: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Zillow Real Estate Research Data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Occupational employment </a:t>
            </a:r>
            <a:r>
              <a:rPr lang="en-US" dirty="0"/>
              <a:t>S</a:t>
            </a:r>
            <a:r>
              <a:rPr lang="en-US" dirty="0" smtClean="0"/>
              <a:t>tatistic published by The US Department of Labor 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Geographic location data published by </a:t>
            </a:r>
            <a:r>
              <a:rPr lang="en-US" dirty="0" err="1" smtClean="0"/>
              <a:t>theGeoNames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atabase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4582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Functional Requirements </a:t>
            </a:r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7" name="Picture 6" descr="Screen Shot 2016-04-03 at 7.33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00200"/>
            <a:ext cx="4572001" cy="457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66496" y="1830045"/>
            <a:ext cx="3880014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User can input wanted</a:t>
            </a:r>
          </a:p>
          <a:p>
            <a:r>
              <a:rPr lang="en-US" dirty="0" smtClean="0"/>
              <a:t>Job title, category, and location.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Application must use the </a:t>
            </a:r>
            <a:endParaRPr lang="en-US" dirty="0"/>
          </a:p>
          <a:p>
            <a:r>
              <a:rPr lang="en-US" dirty="0" smtClean="0"/>
              <a:t>Implemented datasets to list outputs</a:t>
            </a:r>
          </a:p>
          <a:p>
            <a:r>
              <a:rPr lang="en-US" dirty="0" smtClean="0"/>
              <a:t>of users inputs. 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Application must sort results </a:t>
            </a:r>
          </a:p>
          <a:p>
            <a:r>
              <a:rPr lang="en-US" dirty="0" smtClean="0"/>
              <a:t>In an proper manner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Must look appealing and user friendly. </a:t>
            </a:r>
          </a:p>
          <a:p>
            <a:endParaRPr lang="en-US" dirty="0"/>
          </a:p>
          <a:p>
            <a:r>
              <a:rPr lang="en-US" dirty="0" smtClean="0"/>
              <a:t>Easy to use, and easy to read. </a:t>
            </a:r>
          </a:p>
          <a:p>
            <a:endParaRPr lang="en-US" dirty="0"/>
          </a:p>
          <a:p>
            <a:r>
              <a:rPr lang="en-US" dirty="0" smtClean="0"/>
              <a:t>Results must be fast, and must be shown in a clear</a:t>
            </a:r>
          </a:p>
          <a:p>
            <a:pPr marL="0" indent="0">
              <a:buNone/>
            </a:pPr>
            <a:r>
              <a:rPr lang="en-US" dirty="0" smtClean="0"/>
              <a:t>  manner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Application must be available at all times.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9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Demonstration &amp; Questions.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297</TotalTime>
  <Words>238</Words>
  <Application>Microsoft Macintosh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Clarity</vt:lpstr>
      <vt:lpstr>Career Location Compensation Analysis Tool</vt:lpstr>
      <vt:lpstr>Problem</vt:lpstr>
      <vt:lpstr>Problem</vt:lpstr>
      <vt:lpstr>OBJECTIVE &amp; SCOPE </vt:lpstr>
      <vt:lpstr>Data Analysis Backend</vt:lpstr>
      <vt:lpstr>Functional Requirements </vt:lpstr>
      <vt:lpstr>Non-Functional Requirements</vt:lpstr>
      <vt:lpstr>Demonstration &amp; Questions. 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</dc:creator>
  <cp:lastModifiedBy>Ali Reda</cp:lastModifiedBy>
  <cp:revision>27</cp:revision>
  <dcterms:created xsi:type="dcterms:W3CDTF">2016-02-08T00:15:05Z</dcterms:created>
  <dcterms:modified xsi:type="dcterms:W3CDTF">2016-04-03T23:56:27Z</dcterms:modified>
</cp:coreProperties>
</file>