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0E664-503B-44F3-B6B6-ABBA4E12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78D057-F549-4AB3-A85D-7902DEBA0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0282C8-C018-4FA9-A392-E7A466A7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928FE3-069F-41F5-A104-B2C6922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25889B-CF6C-4585-877E-66392C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8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86855-DB16-4EDA-8AF5-F331786F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60CA61-A55B-43A7-956E-76C7486A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A6561-960E-4646-ABFF-BE6AD1F0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070558-85A0-43AD-ADA2-4F5B53B0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A15C61-F654-4498-8A78-8E19C6C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01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E4FE9E-EDED-45FD-AFD7-851A28C24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A29D25-A050-4013-AF30-CF6B5572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45E643-2AB3-4D02-AA1F-A6CEB3B1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D237C5-3F10-44A7-9372-452BE8CE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34D0F2-E19E-4705-9E22-45289BE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40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83367E-81E5-41AD-89DF-C9D545F8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C02BA-CD09-4DFB-BFD5-780EF3D6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4DBAEF-4CC5-4744-8153-3F655175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C7644B-1A78-4334-AB57-286D0FA0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042546-0217-4E5E-927F-1A644440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3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E64DF-C3B4-468F-BED1-60C71020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871580-40BF-45C8-BAAA-78980EA4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0FF1E0-11AA-4A63-AF31-A2C35827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0B757A-93FC-4BC9-961A-6F20D6DF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61BBAC-3E78-43B9-9924-394F5791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6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D7885-4ABD-4A30-A18C-7026B2CD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E977F1-CF19-4AA5-9ABB-E01748FEB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E47C34-24FD-4DC7-ADDD-794DD1EF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82CCA-9D0A-4214-B7FC-EF2BA3C1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EB5903-4FC0-4B53-A647-F262A330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B555D8-0A26-455B-867D-5550E641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8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0A7A-ED1B-4755-8CE2-EC51B39B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4745AB-3DD5-49D6-9203-B0558466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3E00DB-21DE-4FB3-BCC7-B756BF7D5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8E6867-E481-44CF-BBEA-2DD25CE4A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53891F-105F-4ACA-853A-052427922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369F2-9237-4292-B133-7EED08A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E6BAE3-BEB2-48AD-8819-F02AC63F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5F3E73-793D-4859-8D36-A17A554D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3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34C97-E204-451C-9BE4-878FB75F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F32002-6EF0-4F8B-8008-48BB278B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F602D3-EB1E-46D9-98D8-C72FE353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F14DA8-0710-44E2-AE67-0A07D9B5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29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A7B59B-D08A-4663-BDD8-07525562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371472-FCFC-4126-B134-ABD1B2DE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7CED5E-AD19-4EC3-BEC3-D78D1BBF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66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50A6F-78C2-4421-9E1D-234D81B7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99D042-D2F7-4D3B-8304-3DA3AE04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CD34EF-087A-4FAE-B8C4-B5B1B282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BDCDD2-A6E0-45B1-AF23-B76743D7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46CCD3-8BF9-417E-8BBD-73596914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91372A-1E54-49FB-873F-329BE6E3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91376F-0ADE-48AF-AE76-278A36F9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3B7448-E6EA-49EF-AEB5-C9756B57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65680-96B5-4E1F-BBED-092E9703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0D5E38-AF7E-493B-86E3-C9E33DBE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E89AC4-8FD8-4C28-B033-7378305D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4C9811-6C52-4C42-9728-340DBD9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F7C51C-65FB-4586-93A7-1BBDDE71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EA14EF-A3D8-4DCC-A8EC-729A7DEF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BC8BA-5BBD-4FD7-9FAA-07B67D964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0660-1ADA-4A3E-B854-52DE977DECB0}" type="datetimeFigureOut">
              <a:rPr lang="it-IT" smtClean="0"/>
              <a:t>29/04/2020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5F0F78-0F67-4F6E-9614-5FAF3ADF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C061DB-DDCA-4B04-8BAF-6CC31D246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E1FE-2112-4266-AD07-D736482705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2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5E2F080-7330-4C9C-934D-0804178F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792480"/>
            <a:ext cx="10322206" cy="5478124"/>
          </a:xfrm>
          <a:prstGeom prst="rect">
            <a:avLst/>
          </a:prstGeom>
        </p:spPr>
      </p:pic>
      <p:pic>
        <p:nvPicPr>
          <p:cNvPr id="7" name="Immagine 6" descr="Immagine che contiene uomo, donna, segnale, tenendo&#10;&#10;Descrizione generata automaticamente">
            <a:extLst>
              <a:ext uri="{FF2B5EF4-FFF2-40B4-BE49-F238E27FC236}">
                <a16:creationId xmlns:a16="http://schemas.microsoft.com/office/drawing/2014/main" id="{5E433D8A-6F30-4EE7-9C60-BE989C52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4702040"/>
            <a:ext cx="2886478" cy="1924319"/>
          </a:xfrm>
          <a:prstGeom prst="rect">
            <a:avLst/>
          </a:prstGeom>
        </p:spPr>
      </p:pic>
      <p:pic>
        <p:nvPicPr>
          <p:cNvPr id="9" name="Immagine 8" descr="Immagine che contiene uomo, tavolo, gioco, computer&#10;&#10;Descrizione generata automaticamente">
            <a:extLst>
              <a:ext uri="{FF2B5EF4-FFF2-40B4-BE49-F238E27FC236}">
                <a16:creationId xmlns:a16="http://schemas.microsoft.com/office/drawing/2014/main" id="{97E6C38B-D968-42A8-9353-C354D8F0F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04" y="238622"/>
            <a:ext cx="2905530" cy="1952898"/>
          </a:xfrm>
          <a:prstGeom prst="rect">
            <a:avLst/>
          </a:prstGeom>
        </p:spPr>
      </p:pic>
      <p:pic>
        <p:nvPicPr>
          <p:cNvPr id="11" name="Immagine 10" descr="Immagine che contiene persona, uomo, tavolo, tenendo&#10;&#10;Descrizione generata automaticamente">
            <a:extLst>
              <a:ext uri="{FF2B5EF4-FFF2-40B4-BE49-F238E27FC236}">
                <a16:creationId xmlns:a16="http://schemas.microsoft.com/office/drawing/2014/main" id="{6518397E-6344-4E17-84ED-A8D6688C1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6" y="241168"/>
            <a:ext cx="2857899" cy="1914792"/>
          </a:xfrm>
          <a:prstGeom prst="rect">
            <a:avLst/>
          </a:prstGeom>
        </p:spPr>
      </p:pic>
      <p:pic>
        <p:nvPicPr>
          <p:cNvPr id="13" name="Immagine 12" descr="Immagine che contiene persona, donna, sedendo, tenendo&#10;&#10;Descrizione generata automaticamente">
            <a:extLst>
              <a:ext uri="{FF2B5EF4-FFF2-40B4-BE49-F238E27FC236}">
                <a16:creationId xmlns:a16="http://schemas.microsoft.com/office/drawing/2014/main" id="{7F29EFC2-8AA9-4D71-B274-C7A6D82EF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9" y="4666480"/>
            <a:ext cx="2915057" cy="19147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27DF-184B-4EB1-B3E0-D4FDDB44AEEF}"/>
              </a:ext>
            </a:extLst>
          </p:cNvPr>
          <p:cNvSpPr txBox="1"/>
          <p:nvPr/>
        </p:nvSpPr>
        <p:spPr>
          <a:xfrm>
            <a:off x="7277100" y="4488180"/>
            <a:ext cx="896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1" dirty="0"/>
              <a:t>TP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111CE07-D145-4E2E-BD69-B1CE70D749D0}"/>
              </a:ext>
            </a:extLst>
          </p:cNvPr>
          <p:cNvSpPr txBox="1"/>
          <p:nvPr/>
        </p:nvSpPr>
        <p:spPr>
          <a:xfrm>
            <a:off x="7277099" y="1215071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1" dirty="0"/>
              <a:t>FP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E5219C-6BA6-4B09-B301-17967AA4BF4B}"/>
              </a:ext>
            </a:extLst>
          </p:cNvPr>
          <p:cNvSpPr txBox="1"/>
          <p:nvPr/>
        </p:nvSpPr>
        <p:spPr>
          <a:xfrm>
            <a:off x="4045148" y="4488180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1" dirty="0"/>
              <a:t>FN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FC62976-1438-45FE-85F1-BA89557253B7}"/>
              </a:ext>
            </a:extLst>
          </p:cNvPr>
          <p:cNvSpPr txBox="1"/>
          <p:nvPr/>
        </p:nvSpPr>
        <p:spPr>
          <a:xfrm>
            <a:off x="4026099" y="1214301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2935273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walter titze</dc:creator>
  <cp:lastModifiedBy>walter titze</cp:lastModifiedBy>
  <cp:revision>2</cp:revision>
  <dcterms:created xsi:type="dcterms:W3CDTF">2020-04-29T16:48:52Z</dcterms:created>
  <dcterms:modified xsi:type="dcterms:W3CDTF">2020-04-29T17:11:37Z</dcterms:modified>
</cp:coreProperties>
</file>