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7" r:id="rId6"/>
    <p:sldId id="269" r:id="rId7"/>
    <p:sldId id="272" r:id="rId8"/>
    <p:sldId id="273" r:id="rId9"/>
    <p:sldId id="274" r:id="rId10"/>
    <p:sldId id="259" r:id="rId11"/>
    <p:sldId id="265" r:id="rId12"/>
    <p:sldId id="266" r:id="rId13"/>
    <p:sldId id="260" r:id="rId14"/>
    <p:sldId id="262" r:id="rId15"/>
    <p:sldId id="264" r:id="rId16"/>
    <p:sldId id="270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4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BB651-37D7-4CF0-9491-FB31EA1075B5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9E0E2FF-4A8F-44FD-9468-9723BD486329}">
      <dgm:prSet phldrT="[Texte]"/>
      <dgm:spPr/>
      <dgm:t>
        <a:bodyPr/>
        <a:lstStyle/>
        <a:p>
          <a:r>
            <a:rPr lang="fr-CA" dirty="0" err="1" smtClean="0"/>
            <a:t>Wk</a:t>
          </a:r>
          <a:endParaRPr lang="fr-CA" dirty="0"/>
        </a:p>
      </dgm:t>
    </dgm:pt>
    <dgm:pt modelId="{15359CE6-CB5E-4BE5-9DA1-90BDB5C53FB2}" type="parTrans" cxnId="{B01BC16C-CB2D-4CE0-A072-02C5381EF902}">
      <dgm:prSet/>
      <dgm:spPr/>
      <dgm:t>
        <a:bodyPr/>
        <a:lstStyle/>
        <a:p>
          <a:endParaRPr lang="fr-CA"/>
        </a:p>
      </dgm:t>
    </dgm:pt>
    <dgm:pt modelId="{3C3B4665-503E-449F-B138-6A2BBEA44223}" type="sibTrans" cxnId="{B01BC16C-CB2D-4CE0-A072-02C5381EF902}">
      <dgm:prSet/>
      <dgm:spPr/>
      <dgm:t>
        <a:bodyPr/>
        <a:lstStyle/>
        <a:p>
          <a:endParaRPr lang="fr-CA"/>
        </a:p>
      </dgm:t>
    </dgm:pt>
    <dgm:pt modelId="{1313C7C7-D5BC-4B03-8F20-7A92A568F457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62B2FEA7-34A6-4428-A5E3-598CEFD18784}" type="parTrans" cxnId="{185D6B3C-B198-46FD-A075-6184068CD84E}">
      <dgm:prSet/>
      <dgm:spPr/>
      <dgm:t>
        <a:bodyPr/>
        <a:lstStyle/>
        <a:p>
          <a:endParaRPr lang="fr-CA"/>
        </a:p>
      </dgm:t>
    </dgm:pt>
    <dgm:pt modelId="{E5E52402-31B2-4240-A242-56A567A6DAE4}" type="sibTrans" cxnId="{185D6B3C-B198-46FD-A075-6184068CD84E}">
      <dgm:prSet/>
      <dgm:spPr/>
      <dgm:t>
        <a:bodyPr/>
        <a:lstStyle/>
        <a:p>
          <a:endParaRPr lang="fr-CA"/>
        </a:p>
      </dgm:t>
    </dgm:pt>
    <dgm:pt modelId="{FA416DB9-2520-4345-8617-FF2D9B752390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FF415807-D5B6-466A-A773-5B0135B73E18}" type="parTrans" cxnId="{4501AE55-AFE3-42A8-AC94-FC70693770B0}">
      <dgm:prSet/>
      <dgm:spPr/>
      <dgm:t>
        <a:bodyPr/>
        <a:lstStyle/>
        <a:p>
          <a:endParaRPr lang="fr-CA"/>
        </a:p>
      </dgm:t>
    </dgm:pt>
    <dgm:pt modelId="{179B62B7-00E0-42D9-A081-F43FA1F8C247}" type="sibTrans" cxnId="{4501AE55-AFE3-42A8-AC94-FC70693770B0}">
      <dgm:prSet/>
      <dgm:spPr/>
      <dgm:t>
        <a:bodyPr/>
        <a:lstStyle/>
        <a:p>
          <a:endParaRPr lang="fr-CA"/>
        </a:p>
      </dgm:t>
    </dgm:pt>
    <dgm:pt modelId="{5FFEA36B-0C5B-441E-8CB4-4CC64BD4FC5A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907D67C1-BB26-40E8-B462-2F6AD658653B}" type="parTrans" cxnId="{3A9202E4-3F42-4BA7-9B94-AB2F6AB825D2}">
      <dgm:prSet/>
      <dgm:spPr/>
      <dgm:t>
        <a:bodyPr/>
        <a:lstStyle/>
        <a:p>
          <a:endParaRPr lang="fr-CA"/>
        </a:p>
      </dgm:t>
    </dgm:pt>
    <dgm:pt modelId="{3CEA1FC9-6E61-4388-976C-4FACAA3A4427}" type="sibTrans" cxnId="{3A9202E4-3F42-4BA7-9B94-AB2F6AB825D2}">
      <dgm:prSet/>
      <dgm:spPr/>
      <dgm:t>
        <a:bodyPr/>
        <a:lstStyle/>
        <a:p>
          <a:endParaRPr lang="fr-CA"/>
        </a:p>
      </dgm:t>
    </dgm:pt>
    <dgm:pt modelId="{E4649B56-99F3-4B28-840B-C3296F63A1F9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62A6EE75-4906-435F-BDB6-5C319216D093}" type="parTrans" cxnId="{39BC19AE-1593-45E2-BF44-16297C81DCF8}">
      <dgm:prSet/>
      <dgm:spPr/>
      <dgm:t>
        <a:bodyPr/>
        <a:lstStyle/>
        <a:p>
          <a:endParaRPr lang="fr-CA"/>
        </a:p>
      </dgm:t>
    </dgm:pt>
    <dgm:pt modelId="{B1C4181E-AC85-43A0-9AEF-48C0000867F1}" type="sibTrans" cxnId="{39BC19AE-1593-45E2-BF44-16297C81DCF8}">
      <dgm:prSet/>
      <dgm:spPr/>
      <dgm:t>
        <a:bodyPr/>
        <a:lstStyle/>
        <a:p>
          <a:endParaRPr lang="fr-CA"/>
        </a:p>
      </dgm:t>
    </dgm:pt>
    <dgm:pt modelId="{ECCBD835-9F97-49D8-9ACB-883C0F979340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790B321C-3CD9-463C-8BF5-EDB8CDA93017}" type="parTrans" cxnId="{EDA89838-B97D-4453-8CBE-6F434165D8BD}">
      <dgm:prSet/>
      <dgm:spPr/>
      <dgm:t>
        <a:bodyPr/>
        <a:lstStyle/>
        <a:p>
          <a:endParaRPr lang="fr-CA"/>
        </a:p>
      </dgm:t>
    </dgm:pt>
    <dgm:pt modelId="{A4373BA1-B6AD-4777-A692-76336F879A68}" type="sibTrans" cxnId="{EDA89838-B97D-4453-8CBE-6F434165D8BD}">
      <dgm:prSet/>
      <dgm:spPr/>
      <dgm:t>
        <a:bodyPr/>
        <a:lstStyle/>
        <a:p>
          <a:endParaRPr lang="fr-CA"/>
        </a:p>
      </dgm:t>
    </dgm:pt>
    <dgm:pt modelId="{D80370C5-A58F-459B-B9A3-1D3703A9A401}">
      <dgm:prSet phldrT="[Texte]"/>
      <dgm:spPr>
        <a:solidFill>
          <a:srgbClr val="FFC000"/>
        </a:solidFill>
      </dgm:spPr>
      <dgm:t>
        <a:bodyPr/>
        <a:lstStyle/>
        <a:p>
          <a:endParaRPr lang="fr-CA" dirty="0"/>
        </a:p>
      </dgm:t>
    </dgm:pt>
    <dgm:pt modelId="{89D1C221-DEFC-4F2B-90EC-408BC586A542}" type="parTrans" cxnId="{E750476F-DEE3-4D43-9B17-21E3227B1568}">
      <dgm:prSet/>
      <dgm:spPr/>
      <dgm:t>
        <a:bodyPr/>
        <a:lstStyle/>
        <a:p>
          <a:endParaRPr lang="fr-CA"/>
        </a:p>
      </dgm:t>
    </dgm:pt>
    <dgm:pt modelId="{D9D4B44D-CDF5-4ACB-8767-8C1178D92AFA}" type="sibTrans" cxnId="{E750476F-DEE3-4D43-9B17-21E3227B1568}">
      <dgm:prSet/>
      <dgm:spPr/>
      <dgm:t>
        <a:bodyPr/>
        <a:lstStyle/>
        <a:p>
          <a:endParaRPr lang="fr-CA"/>
        </a:p>
      </dgm:t>
    </dgm:pt>
    <dgm:pt modelId="{591185D7-1752-4A26-AE67-D939DCD8CB7D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0BAB717B-D14F-44F6-901A-1E47F811C2E9}" type="parTrans" cxnId="{E242AC69-D859-4F17-9E7D-6BBF54D4A941}">
      <dgm:prSet/>
      <dgm:spPr/>
      <dgm:t>
        <a:bodyPr/>
        <a:lstStyle/>
        <a:p>
          <a:endParaRPr lang="fr-CA"/>
        </a:p>
      </dgm:t>
    </dgm:pt>
    <dgm:pt modelId="{1948630A-3004-458C-B206-6B36F157A202}" type="sibTrans" cxnId="{E242AC69-D859-4F17-9E7D-6BBF54D4A941}">
      <dgm:prSet/>
      <dgm:spPr/>
      <dgm:t>
        <a:bodyPr/>
        <a:lstStyle/>
        <a:p>
          <a:endParaRPr lang="fr-CA"/>
        </a:p>
      </dgm:t>
    </dgm:pt>
    <dgm:pt modelId="{B66935E1-5860-430C-A3F4-63B2C0456904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D67FE839-8241-4F82-9DDC-48293C6B52DB}" type="parTrans" cxnId="{EBB02A76-F81A-4A18-9915-347684CDACAB}">
      <dgm:prSet/>
      <dgm:spPr/>
      <dgm:t>
        <a:bodyPr/>
        <a:lstStyle/>
        <a:p>
          <a:endParaRPr lang="fr-CA"/>
        </a:p>
      </dgm:t>
    </dgm:pt>
    <dgm:pt modelId="{27BF28F2-ABE1-47D1-9283-AF3566F96977}" type="sibTrans" cxnId="{EBB02A76-F81A-4A18-9915-347684CDACAB}">
      <dgm:prSet/>
      <dgm:spPr/>
      <dgm:t>
        <a:bodyPr/>
        <a:lstStyle/>
        <a:p>
          <a:endParaRPr lang="fr-CA"/>
        </a:p>
      </dgm:t>
    </dgm:pt>
    <dgm:pt modelId="{9F87CC91-38CE-40AE-9D5A-F3A780DF31AF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5D597E86-8830-439E-AD2C-258D2E1EF9C3}" type="parTrans" cxnId="{64EBE123-3750-4040-8E53-472F692F225E}">
      <dgm:prSet/>
      <dgm:spPr/>
      <dgm:t>
        <a:bodyPr/>
        <a:lstStyle/>
        <a:p>
          <a:endParaRPr lang="fr-CA"/>
        </a:p>
      </dgm:t>
    </dgm:pt>
    <dgm:pt modelId="{62B1814C-139F-4FD6-AFE5-E8375DC9586C}" type="sibTrans" cxnId="{64EBE123-3750-4040-8E53-472F692F225E}">
      <dgm:prSet/>
      <dgm:spPr/>
      <dgm:t>
        <a:bodyPr/>
        <a:lstStyle/>
        <a:p>
          <a:endParaRPr lang="fr-CA"/>
        </a:p>
      </dgm:t>
    </dgm:pt>
    <dgm:pt modelId="{23109D75-14B0-49F4-96E4-8F2D8B007294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715F68E1-917A-4A9A-9C22-E57AF99C33D7}" type="parTrans" cxnId="{614A210A-F363-487D-9F24-898A0CBA4E02}">
      <dgm:prSet/>
      <dgm:spPr/>
      <dgm:t>
        <a:bodyPr/>
        <a:lstStyle/>
        <a:p>
          <a:endParaRPr lang="fr-CA"/>
        </a:p>
      </dgm:t>
    </dgm:pt>
    <dgm:pt modelId="{83DC1BDA-7E25-4AB5-9193-B74DBB62308A}" type="sibTrans" cxnId="{614A210A-F363-487D-9F24-898A0CBA4E02}">
      <dgm:prSet/>
      <dgm:spPr/>
      <dgm:t>
        <a:bodyPr/>
        <a:lstStyle/>
        <a:p>
          <a:endParaRPr lang="fr-CA"/>
        </a:p>
      </dgm:t>
    </dgm:pt>
    <dgm:pt modelId="{3E56A442-B29C-4FDC-AC9B-924575039158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CD44C648-7482-42C0-A601-2E35BD9CD691}" type="parTrans" cxnId="{8CB5EA38-EDA9-4C1E-B2C7-BD525DA1CE63}">
      <dgm:prSet/>
      <dgm:spPr/>
      <dgm:t>
        <a:bodyPr/>
        <a:lstStyle/>
        <a:p>
          <a:endParaRPr lang="fr-CA"/>
        </a:p>
      </dgm:t>
    </dgm:pt>
    <dgm:pt modelId="{4384DB64-1D0F-470D-B37F-5FAA5C269081}" type="sibTrans" cxnId="{8CB5EA38-EDA9-4C1E-B2C7-BD525DA1CE63}">
      <dgm:prSet/>
      <dgm:spPr/>
      <dgm:t>
        <a:bodyPr/>
        <a:lstStyle/>
        <a:p>
          <a:endParaRPr lang="fr-CA"/>
        </a:p>
      </dgm:t>
    </dgm:pt>
    <dgm:pt modelId="{75E960C9-7AED-452D-BAEB-C280489B5296}">
      <dgm:prSet phldrT="[Texte]"/>
      <dgm:spPr>
        <a:solidFill>
          <a:srgbClr val="00B050"/>
        </a:solidFill>
      </dgm:spPr>
      <dgm:t>
        <a:bodyPr/>
        <a:lstStyle/>
        <a:p>
          <a:endParaRPr lang="fr-CA" dirty="0"/>
        </a:p>
      </dgm:t>
    </dgm:pt>
    <dgm:pt modelId="{C5B732A4-ADD6-43DB-8C23-2A58BDB9C626}" type="parTrans" cxnId="{BCDCF4E1-BC80-4A8C-BF77-B37D386881C8}">
      <dgm:prSet/>
      <dgm:spPr/>
      <dgm:t>
        <a:bodyPr/>
        <a:lstStyle/>
        <a:p>
          <a:endParaRPr lang="fr-CA"/>
        </a:p>
      </dgm:t>
    </dgm:pt>
    <dgm:pt modelId="{C0C781E9-B06A-43BF-9530-695172839FF5}" type="sibTrans" cxnId="{BCDCF4E1-BC80-4A8C-BF77-B37D386881C8}">
      <dgm:prSet/>
      <dgm:spPr/>
      <dgm:t>
        <a:bodyPr/>
        <a:lstStyle/>
        <a:p>
          <a:endParaRPr lang="fr-CA"/>
        </a:p>
      </dgm:t>
    </dgm:pt>
    <dgm:pt modelId="{48E1EE82-C02C-4B0E-ACD7-34EB5B3D3093}" type="pres">
      <dgm:prSet presAssocID="{55EBB651-37D7-4CF0-9491-FB31EA1075B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934A1A-BCCC-4862-A38E-72D6D0AD0686}" type="pres">
      <dgm:prSet presAssocID="{89E0E2FF-4A8F-44FD-9468-9723BD486329}" presName="centerShape" presStyleLbl="node0" presStyleIdx="0" presStyleCnt="1" custScaleX="79710" custScaleY="72556" custLinFactNeighborX="-11" custLinFactNeighborY="684"/>
      <dgm:spPr/>
      <dgm:t>
        <a:bodyPr/>
        <a:lstStyle/>
        <a:p>
          <a:endParaRPr lang="fr-CA"/>
        </a:p>
      </dgm:t>
    </dgm:pt>
    <dgm:pt modelId="{99459BCD-0408-4694-BC2A-1996594C2D78}" type="pres">
      <dgm:prSet presAssocID="{62B2FEA7-34A6-4428-A5E3-598CEFD18784}" presName="parTrans" presStyleLbl="sibTrans2D1" presStyleIdx="0" presStyleCnt="11"/>
      <dgm:spPr/>
    </dgm:pt>
    <dgm:pt modelId="{69F67949-1A5C-4E63-BAB1-E015E52C0470}" type="pres">
      <dgm:prSet presAssocID="{62B2FEA7-34A6-4428-A5E3-598CEFD18784}" presName="connectorText" presStyleLbl="sibTrans2D1" presStyleIdx="0" presStyleCnt="11"/>
      <dgm:spPr/>
    </dgm:pt>
    <dgm:pt modelId="{E32F9975-8ECA-4968-87D6-D3A4F8C99671}" type="pres">
      <dgm:prSet presAssocID="{1313C7C7-D5BC-4B03-8F20-7A92A568F457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72678600-686D-4F83-834B-9F2CDC1C5303}" type="pres">
      <dgm:prSet presAssocID="{FF415807-D5B6-466A-A773-5B0135B73E18}" presName="parTrans" presStyleLbl="sibTrans2D1" presStyleIdx="1" presStyleCnt="11"/>
      <dgm:spPr/>
    </dgm:pt>
    <dgm:pt modelId="{C9506598-30C2-4F1F-AB40-F0EE30F3185C}" type="pres">
      <dgm:prSet presAssocID="{FF415807-D5B6-466A-A773-5B0135B73E18}" presName="connectorText" presStyleLbl="sibTrans2D1" presStyleIdx="1" presStyleCnt="11"/>
      <dgm:spPr/>
    </dgm:pt>
    <dgm:pt modelId="{F789553D-2DE2-40D6-AAC1-706B97F721B7}" type="pres">
      <dgm:prSet presAssocID="{FA416DB9-2520-4345-8617-FF2D9B752390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CCCC85EE-359E-422C-80C6-42A49800AF78}" type="pres">
      <dgm:prSet presAssocID="{62A6EE75-4906-435F-BDB6-5C319216D093}" presName="parTrans" presStyleLbl="sibTrans2D1" presStyleIdx="2" presStyleCnt="11"/>
      <dgm:spPr/>
    </dgm:pt>
    <dgm:pt modelId="{B2A6F370-1CA7-455E-8725-18FC9F39A4AF}" type="pres">
      <dgm:prSet presAssocID="{62A6EE75-4906-435F-BDB6-5C319216D093}" presName="connectorText" presStyleLbl="sibTrans2D1" presStyleIdx="2" presStyleCnt="11"/>
      <dgm:spPr/>
    </dgm:pt>
    <dgm:pt modelId="{2E12E47D-BD6A-491C-A40F-73FCD3E52919}" type="pres">
      <dgm:prSet presAssocID="{E4649B56-99F3-4B28-840B-C3296F63A1F9}" presName="node" presStyleLbl="node1" presStyleIdx="2" presStyleCnt="11">
        <dgm:presLayoutVars>
          <dgm:bulletEnabled val="1"/>
        </dgm:presLayoutVars>
      </dgm:prSet>
      <dgm:spPr/>
    </dgm:pt>
    <dgm:pt modelId="{B427DFD3-7A82-4E37-BF5A-85564D70AB9F}" type="pres">
      <dgm:prSet presAssocID="{790B321C-3CD9-463C-8BF5-EDB8CDA93017}" presName="parTrans" presStyleLbl="sibTrans2D1" presStyleIdx="3" presStyleCnt="11"/>
      <dgm:spPr/>
    </dgm:pt>
    <dgm:pt modelId="{70B6E9BC-11F6-433D-9F12-845D28D7E699}" type="pres">
      <dgm:prSet presAssocID="{790B321C-3CD9-463C-8BF5-EDB8CDA93017}" presName="connectorText" presStyleLbl="sibTrans2D1" presStyleIdx="3" presStyleCnt="11"/>
      <dgm:spPr/>
    </dgm:pt>
    <dgm:pt modelId="{2355E6A2-E95E-4106-9A09-EE9982B8C131}" type="pres">
      <dgm:prSet presAssocID="{ECCBD835-9F97-49D8-9ACB-883C0F979340}" presName="node" presStyleLbl="node1" presStyleIdx="3" presStyleCnt="11">
        <dgm:presLayoutVars>
          <dgm:bulletEnabled val="1"/>
        </dgm:presLayoutVars>
      </dgm:prSet>
      <dgm:spPr/>
    </dgm:pt>
    <dgm:pt modelId="{071A671B-B500-46C1-9D48-83933173EFFE}" type="pres">
      <dgm:prSet presAssocID="{89D1C221-DEFC-4F2B-90EC-408BC586A542}" presName="parTrans" presStyleLbl="sibTrans2D1" presStyleIdx="4" presStyleCnt="11"/>
      <dgm:spPr/>
    </dgm:pt>
    <dgm:pt modelId="{9D627241-E6C0-4DE5-A682-5863BFCB11E6}" type="pres">
      <dgm:prSet presAssocID="{89D1C221-DEFC-4F2B-90EC-408BC586A542}" presName="connectorText" presStyleLbl="sibTrans2D1" presStyleIdx="4" presStyleCnt="11"/>
      <dgm:spPr/>
    </dgm:pt>
    <dgm:pt modelId="{19EB0968-03C0-432D-B028-1462503F8852}" type="pres">
      <dgm:prSet presAssocID="{D80370C5-A58F-459B-B9A3-1D3703A9A401}" presName="node" presStyleLbl="node1" presStyleIdx="4" presStyleCnt="11">
        <dgm:presLayoutVars>
          <dgm:bulletEnabled val="1"/>
        </dgm:presLayoutVars>
      </dgm:prSet>
      <dgm:spPr/>
    </dgm:pt>
    <dgm:pt modelId="{C96C7C0A-3D8C-4F43-BB13-A39E48B2B1B9}" type="pres">
      <dgm:prSet presAssocID="{0BAB717B-D14F-44F6-901A-1E47F811C2E9}" presName="parTrans" presStyleLbl="sibTrans2D1" presStyleIdx="5" presStyleCnt="11"/>
      <dgm:spPr/>
    </dgm:pt>
    <dgm:pt modelId="{C2C06315-A1BF-4525-9152-5BBF85033BD8}" type="pres">
      <dgm:prSet presAssocID="{0BAB717B-D14F-44F6-901A-1E47F811C2E9}" presName="connectorText" presStyleLbl="sibTrans2D1" presStyleIdx="5" presStyleCnt="11"/>
      <dgm:spPr/>
    </dgm:pt>
    <dgm:pt modelId="{611CBC42-987C-4776-A1D0-1051534A821C}" type="pres">
      <dgm:prSet presAssocID="{591185D7-1752-4A26-AE67-D939DCD8CB7D}" presName="node" presStyleLbl="node1" presStyleIdx="5" presStyleCnt="11">
        <dgm:presLayoutVars>
          <dgm:bulletEnabled val="1"/>
        </dgm:presLayoutVars>
      </dgm:prSet>
      <dgm:spPr/>
    </dgm:pt>
    <dgm:pt modelId="{5E010C36-F785-4CD6-958F-ACFF06A09D15}" type="pres">
      <dgm:prSet presAssocID="{D67FE839-8241-4F82-9DDC-48293C6B52DB}" presName="parTrans" presStyleLbl="sibTrans2D1" presStyleIdx="6" presStyleCnt="11"/>
      <dgm:spPr/>
    </dgm:pt>
    <dgm:pt modelId="{16229069-5CF6-4CA3-B29C-06B208827063}" type="pres">
      <dgm:prSet presAssocID="{D67FE839-8241-4F82-9DDC-48293C6B52DB}" presName="connectorText" presStyleLbl="sibTrans2D1" presStyleIdx="6" presStyleCnt="11"/>
      <dgm:spPr/>
    </dgm:pt>
    <dgm:pt modelId="{5CFEF859-12D9-4868-9BB8-7A6A11847E5A}" type="pres">
      <dgm:prSet presAssocID="{B66935E1-5860-430C-A3F4-63B2C0456904}" presName="node" presStyleLbl="node1" presStyleIdx="6" presStyleCnt="11">
        <dgm:presLayoutVars>
          <dgm:bulletEnabled val="1"/>
        </dgm:presLayoutVars>
      </dgm:prSet>
      <dgm:spPr/>
    </dgm:pt>
    <dgm:pt modelId="{115D0646-E7B8-4FBF-AFF8-D2EFE12489FE}" type="pres">
      <dgm:prSet presAssocID="{5D597E86-8830-439E-AD2C-258D2E1EF9C3}" presName="parTrans" presStyleLbl="sibTrans2D1" presStyleIdx="7" presStyleCnt="11"/>
      <dgm:spPr/>
    </dgm:pt>
    <dgm:pt modelId="{9F7DCBC3-1378-4B97-A5D0-48A94EA2BE24}" type="pres">
      <dgm:prSet presAssocID="{5D597E86-8830-439E-AD2C-258D2E1EF9C3}" presName="connectorText" presStyleLbl="sibTrans2D1" presStyleIdx="7" presStyleCnt="11"/>
      <dgm:spPr/>
    </dgm:pt>
    <dgm:pt modelId="{89D363DC-0E34-4C5E-8A26-63645F9F6BEE}" type="pres">
      <dgm:prSet presAssocID="{9F87CC91-38CE-40AE-9D5A-F3A780DF31AF}" presName="node" presStyleLbl="node1" presStyleIdx="7" presStyleCnt="11">
        <dgm:presLayoutVars>
          <dgm:bulletEnabled val="1"/>
        </dgm:presLayoutVars>
      </dgm:prSet>
      <dgm:spPr/>
    </dgm:pt>
    <dgm:pt modelId="{B91A1268-CC27-40E0-B823-57AE8E7CD8C9}" type="pres">
      <dgm:prSet presAssocID="{715F68E1-917A-4A9A-9C22-E57AF99C33D7}" presName="parTrans" presStyleLbl="sibTrans2D1" presStyleIdx="8" presStyleCnt="11"/>
      <dgm:spPr/>
    </dgm:pt>
    <dgm:pt modelId="{8F0A0904-C9AB-4442-A065-9939A3189A57}" type="pres">
      <dgm:prSet presAssocID="{715F68E1-917A-4A9A-9C22-E57AF99C33D7}" presName="connectorText" presStyleLbl="sibTrans2D1" presStyleIdx="8" presStyleCnt="11"/>
      <dgm:spPr/>
    </dgm:pt>
    <dgm:pt modelId="{C037D6AA-171B-4288-AC0C-190196A041DC}" type="pres">
      <dgm:prSet presAssocID="{23109D75-14B0-49F4-96E4-8F2D8B007294}" presName="node" presStyleLbl="node1" presStyleIdx="8" presStyleCnt="11">
        <dgm:presLayoutVars>
          <dgm:bulletEnabled val="1"/>
        </dgm:presLayoutVars>
      </dgm:prSet>
      <dgm:spPr/>
    </dgm:pt>
    <dgm:pt modelId="{D08E5734-30BB-438A-87ED-3D0C37FD8AEE}" type="pres">
      <dgm:prSet presAssocID="{CD44C648-7482-42C0-A601-2E35BD9CD691}" presName="parTrans" presStyleLbl="sibTrans2D1" presStyleIdx="9" presStyleCnt="11"/>
      <dgm:spPr/>
    </dgm:pt>
    <dgm:pt modelId="{C51BBDC2-B08D-4960-8181-BFB845209345}" type="pres">
      <dgm:prSet presAssocID="{CD44C648-7482-42C0-A601-2E35BD9CD691}" presName="connectorText" presStyleLbl="sibTrans2D1" presStyleIdx="9" presStyleCnt="11"/>
      <dgm:spPr/>
    </dgm:pt>
    <dgm:pt modelId="{4300E53B-46AC-4034-B277-201F482794F2}" type="pres">
      <dgm:prSet presAssocID="{3E56A442-B29C-4FDC-AC9B-924575039158}" presName="node" presStyleLbl="node1" presStyleIdx="9" presStyleCnt="11">
        <dgm:presLayoutVars>
          <dgm:bulletEnabled val="1"/>
        </dgm:presLayoutVars>
      </dgm:prSet>
      <dgm:spPr/>
    </dgm:pt>
    <dgm:pt modelId="{6C3351DA-105C-4686-B0C7-24EBFE28D434}" type="pres">
      <dgm:prSet presAssocID="{C5B732A4-ADD6-43DB-8C23-2A58BDB9C626}" presName="parTrans" presStyleLbl="sibTrans2D1" presStyleIdx="10" presStyleCnt="11"/>
      <dgm:spPr/>
    </dgm:pt>
    <dgm:pt modelId="{BB3EEFA3-AE94-42F4-90C2-F7F58283C410}" type="pres">
      <dgm:prSet presAssocID="{C5B732A4-ADD6-43DB-8C23-2A58BDB9C626}" presName="connectorText" presStyleLbl="sibTrans2D1" presStyleIdx="10" presStyleCnt="11"/>
      <dgm:spPr/>
    </dgm:pt>
    <dgm:pt modelId="{52C14D38-8878-436B-9A59-20C2230A0B54}" type="pres">
      <dgm:prSet presAssocID="{75E960C9-7AED-452D-BAEB-C280489B529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185D6B3C-B198-46FD-A075-6184068CD84E}" srcId="{89E0E2FF-4A8F-44FD-9468-9723BD486329}" destId="{1313C7C7-D5BC-4B03-8F20-7A92A568F457}" srcOrd="0" destOrd="0" parTransId="{62B2FEA7-34A6-4428-A5E3-598CEFD18784}" sibTransId="{E5E52402-31B2-4240-A242-56A567A6DAE4}"/>
    <dgm:cxn modelId="{901A7560-1019-47AB-B5CE-8776FAA41F96}" type="presOf" srcId="{C5B732A4-ADD6-43DB-8C23-2A58BDB9C626}" destId="{6C3351DA-105C-4686-B0C7-24EBFE28D434}" srcOrd="0" destOrd="0" presId="urn:microsoft.com/office/officeart/2005/8/layout/radial5"/>
    <dgm:cxn modelId="{E750476F-DEE3-4D43-9B17-21E3227B1568}" srcId="{89E0E2FF-4A8F-44FD-9468-9723BD486329}" destId="{D80370C5-A58F-459B-B9A3-1D3703A9A401}" srcOrd="4" destOrd="0" parTransId="{89D1C221-DEFC-4F2B-90EC-408BC586A542}" sibTransId="{D9D4B44D-CDF5-4ACB-8767-8C1178D92AFA}"/>
    <dgm:cxn modelId="{EFE26C48-82AB-460C-86C9-C6DC12BD00CE}" type="presOf" srcId="{5D597E86-8830-439E-AD2C-258D2E1EF9C3}" destId="{115D0646-E7B8-4FBF-AFF8-D2EFE12489FE}" srcOrd="0" destOrd="0" presId="urn:microsoft.com/office/officeart/2005/8/layout/radial5"/>
    <dgm:cxn modelId="{54A09C14-E6C5-4B50-8300-6FA8AA603368}" type="presOf" srcId="{89E0E2FF-4A8F-44FD-9468-9723BD486329}" destId="{7D934A1A-BCCC-4862-A38E-72D6D0AD0686}" srcOrd="0" destOrd="0" presId="urn:microsoft.com/office/officeart/2005/8/layout/radial5"/>
    <dgm:cxn modelId="{F7C19C4D-6EB1-4760-8D26-93A65CA04C0C}" type="presOf" srcId="{1313C7C7-D5BC-4B03-8F20-7A92A568F457}" destId="{E32F9975-8ECA-4968-87D6-D3A4F8C99671}" srcOrd="0" destOrd="0" presId="urn:microsoft.com/office/officeart/2005/8/layout/radial5"/>
    <dgm:cxn modelId="{3A9202E4-3F42-4BA7-9B94-AB2F6AB825D2}" srcId="{55EBB651-37D7-4CF0-9491-FB31EA1075B5}" destId="{5FFEA36B-0C5B-441E-8CB4-4CC64BD4FC5A}" srcOrd="1" destOrd="0" parTransId="{907D67C1-BB26-40E8-B462-2F6AD658653B}" sibTransId="{3CEA1FC9-6E61-4388-976C-4FACAA3A4427}"/>
    <dgm:cxn modelId="{20E6C50C-F9E7-45A5-B724-AAF6B3B46563}" type="presOf" srcId="{C5B732A4-ADD6-43DB-8C23-2A58BDB9C626}" destId="{BB3EEFA3-AE94-42F4-90C2-F7F58283C410}" srcOrd="1" destOrd="0" presId="urn:microsoft.com/office/officeart/2005/8/layout/radial5"/>
    <dgm:cxn modelId="{8CB5EA38-EDA9-4C1E-B2C7-BD525DA1CE63}" srcId="{89E0E2FF-4A8F-44FD-9468-9723BD486329}" destId="{3E56A442-B29C-4FDC-AC9B-924575039158}" srcOrd="9" destOrd="0" parTransId="{CD44C648-7482-42C0-A601-2E35BD9CD691}" sibTransId="{4384DB64-1D0F-470D-B37F-5FAA5C269081}"/>
    <dgm:cxn modelId="{0A495B87-4C3B-4645-AFF8-3E906996E1B5}" type="presOf" srcId="{790B321C-3CD9-463C-8BF5-EDB8CDA93017}" destId="{B427DFD3-7A82-4E37-BF5A-85564D70AB9F}" srcOrd="0" destOrd="0" presId="urn:microsoft.com/office/officeart/2005/8/layout/radial5"/>
    <dgm:cxn modelId="{C9CE4011-9681-4F7E-8602-F493AA21E455}" type="presOf" srcId="{89D1C221-DEFC-4F2B-90EC-408BC586A542}" destId="{071A671B-B500-46C1-9D48-83933173EFFE}" srcOrd="0" destOrd="0" presId="urn:microsoft.com/office/officeart/2005/8/layout/radial5"/>
    <dgm:cxn modelId="{D3D4EE10-AE77-41FB-B095-8E2D276249EA}" type="presOf" srcId="{0BAB717B-D14F-44F6-901A-1E47F811C2E9}" destId="{C96C7C0A-3D8C-4F43-BB13-A39E48B2B1B9}" srcOrd="0" destOrd="0" presId="urn:microsoft.com/office/officeart/2005/8/layout/radial5"/>
    <dgm:cxn modelId="{722DC7C8-F2D3-4638-8756-F58D6C3B76A7}" type="presOf" srcId="{FF415807-D5B6-466A-A773-5B0135B73E18}" destId="{72678600-686D-4F83-834B-9F2CDC1C5303}" srcOrd="0" destOrd="0" presId="urn:microsoft.com/office/officeart/2005/8/layout/radial5"/>
    <dgm:cxn modelId="{E63F5616-01E2-4F80-8B99-8AFC2A6F6FF4}" type="presOf" srcId="{ECCBD835-9F97-49D8-9ACB-883C0F979340}" destId="{2355E6A2-E95E-4106-9A09-EE9982B8C131}" srcOrd="0" destOrd="0" presId="urn:microsoft.com/office/officeart/2005/8/layout/radial5"/>
    <dgm:cxn modelId="{E242AC69-D859-4F17-9E7D-6BBF54D4A941}" srcId="{89E0E2FF-4A8F-44FD-9468-9723BD486329}" destId="{591185D7-1752-4A26-AE67-D939DCD8CB7D}" srcOrd="5" destOrd="0" parTransId="{0BAB717B-D14F-44F6-901A-1E47F811C2E9}" sibTransId="{1948630A-3004-458C-B206-6B36F157A202}"/>
    <dgm:cxn modelId="{B01BC16C-CB2D-4CE0-A072-02C5381EF902}" srcId="{55EBB651-37D7-4CF0-9491-FB31EA1075B5}" destId="{89E0E2FF-4A8F-44FD-9468-9723BD486329}" srcOrd="0" destOrd="0" parTransId="{15359CE6-CB5E-4BE5-9DA1-90BDB5C53FB2}" sibTransId="{3C3B4665-503E-449F-B138-6A2BBEA44223}"/>
    <dgm:cxn modelId="{EDA89838-B97D-4453-8CBE-6F434165D8BD}" srcId="{89E0E2FF-4A8F-44FD-9468-9723BD486329}" destId="{ECCBD835-9F97-49D8-9ACB-883C0F979340}" srcOrd="3" destOrd="0" parTransId="{790B321C-3CD9-463C-8BF5-EDB8CDA93017}" sibTransId="{A4373BA1-B6AD-4777-A692-76336F879A68}"/>
    <dgm:cxn modelId="{A70689EF-D1C3-4CC0-A4CB-43906EED7940}" type="presOf" srcId="{62B2FEA7-34A6-4428-A5E3-598CEFD18784}" destId="{69F67949-1A5C-4E63-BAB1-E015E52C0470}" srcOrd="1" destOrd="0" presId="urn:microsoft.com/office/officeart/2005/8/layout/radial5"/>
    <dgm:cxn modelId="{B4CF99E5-6C3F-4DC4-B3D5-491E95C5425F}" type="presOf" srcId="{715F68E1-917A-4A9A-9C22-E57AF99C33D7}" destId="{B91A1268-CC27-40E0-B823-57AE8E7CD8C9}" srcOrd="0" destOrd="0" presId="urn:microsoft.com/office/officeart/2005/8/layout/radial5"/>
    <dgm:cxn modelId="{80A3B5FB-2774-4154-9459-67F3219683F4}" type="presOf" srcId="{89D1C221-DEFC-4F2B-90EC-408BC586A542}" destId="{9D627241-E6C0-4DE5-A682-5863BFCB11E6}" srcOrd="1" destOrd="0" presId="urn:microsoft.com/office/officeart/2005/8/layout/radial5"/>
    <dgm:cxn modelId="{4EE459D2-2E61-4252-B508-805BFF02A188}" type="presOf" srcId="{62A6EE75-4906-435F-BDB6-5C319216D093}" destId="{B2A6F370-1CA7-455E-8725-18FC9F39A4AF}" srcOrd="1" destOrd="0" presId="urn:microsoft.com/office/officeart/2005/8/layout/radial5"/>
    <dgm:cxn modelId="{B94817DB-6B1C-4129-A106-8D551F175E20}" type="presOf" srcId="{62B2FEA7-34A6-4428-A5E3-598CEFD18784}" destId="{99459BCD-0408-4694-BC2A-1996594C2D78}" srcOrd="0" destOrd="0" presId="urn:microsoft.com/office/officeart/2005/8/layout/radial5"/>
    <dgm:cxn modelId="{4501AE55-AFE3-42A8-AC94-FC70693770B0}" srcId="{89E0E2FF-4A8F-44FD-9468-9723BD486329}" destId="{FA416DB9-2520-4345-8617-FF2D9B752390}" srcOrd="1" destOrd="0" parTransId="{FF415807-D5B6-466A-A773-5B0135B73E18}" sibTransId="{179B62B7-00E0-42D9-A081-F43FA1F8C247}"/>
    <dgm:cxn modelId="{8191477C-1723-4926-885A-3AB6D43379D4}" type="presOf" srcId="{3E56A442-B29C-4FDC-AC9B-924575039158}" destId="{4300E53B-46AC-4034-B277-201F482794F2}" srcOrd="0" destOrd="0" presId="urn:microsoft.com/office/officeart/2005/8/layout/radial5"/>
    <dgm:cxn modelId="{4B45D3C4-FEB5-4CE6-9AB8-000E3E7D5C82}" type="presOf" srcId="{62A6EE75-4906-435F-BDB6-5C319216D093}" destId="{CCCC85EE-359E-422C-80C6-42A49800AF78}" srcOrd="0" destOrd="0" presId="urn:microsoft.com/office/officeart/2005/8/layout/radial5"/>
    <dgm:cxn modelId="{71EA2AA3-8E82-4FC8-A7F2-CB065D93CDC0}" type="presOf" srcId="{FA416DB9-2520-4345-8617-FF2D9B752390}" destId="{F789553D-2DE2-40D6-AAC1-706B97F721B7}" srcOrd="0" destOrd="0" presId="urn:microsoft.com/office/officeart/2005/8/layout/radial5"/>
    <dgm:cxn modelId="{EBB02A76-F81A-4A18-9915-347684CDACAB}" srcId="{89E0E2FF-4A8F-44FD-9468-9723BD486329}" destId="{B66935E1-5860-430C-A3F4-63B2C0456904}" srcOrd="6" destOrd="0" parTransId="{D67FE839-8241-4F82-9DDC-48293C6B52DB}" sibTransId="{27BF28F2-ABE1-47D1-9283-AF3566F96977}"/>
    <dgm:cxn modelId="{5ADC46A2-793D-402E-AD94-BBE3FD881331}" type="presOf" srcId="{55EBB651-37D7-4CF0-9491-FB31EA1075B5}" destId="{48E1EE82-C02C-4B0E-ACD7-34EB5B3D3093}" srcOrd="0" destOrd="0" presId="urn:microsoft.com/office/officeart/2005/8/layout/radial5"/>
    <dgm:cxn modelId="{64EBE123-3750-4040-8E53-472F692F225E}" srcId="{89E0E2FF-4A8F-44FD-9468-9723BD486329}" destId="{9F87CC91-38CE-40AE-9D5A-F3A780DF31AF}" srcOrd="7" destOrd="0" parTransId="{5D597E86-8830-439E-AD2C-258D2E1EF9C3}" sibTransId="{62B1814C-139F-4FD6-AFE5-E8375DC9586C}"/>
    <dgm:cxn modelId="{614A210A-F363-487D-9F24-898A0CBA4E02}" srcId="{89E0E2FF-4A8F-44FD-9468-9723BD486329}" destId="{23109D75-14B0-49F4-96E4-8F2D8B007294}" srcOrd="8" destOrd="0" parTransId="{715F68E1-917A-4A9A-9C22-E57AF99C33D7}" sibTransId="{83DC1BDA-7E25-4AB5-9193-B74DBB62308A}"/>
    <dgm:cxn modelId="{9E6E9BCA-5260-4AB3-B06B-62F93CCF6D4F}" type="presOf" srcId="{790B321C-3CD9-463C-8BF5-EDB8CDA93017}" destId="{70B6E9BC-11F6-433D-9F12-845D28D7E699}" srcOrd="1" destOrd="0" presId="urn:microsoft.com/office/officeart/2005/8/layout/radial5"/>
    <dgm:cxn modelId="{39BC19AE-1593-45E2-BF44-16297C81DCF8}" srcId="{89E0E2FF-4A8F-44FD-9468-9723BD486329}" destId="{E4649B56-99F3-4B28-840B-C3296F63A1F9}" srcOrd="2" destOrd="0" parTransId="{62A6EE75-4906-435F-BDB6-5C319216D093}" sibTransId="{B1C4181E-AC85-43A0-9AEF-48C0000867F1}"/>
    <dgm:cxn modelId="{3F516F31-2FEF-485C-847C-79F2DB08C3FC}" type="presOf" srcId="{D80370C5-A58F-459B-B9A3-1D3703A9A401}" destId="{19EB0968-03C0-432D-B028-1462503F8852}" srcOrd="0" destOrd="0" presId="urn:microsoft.com/office/officeart/2005/8/layout/radial5"/>
    <dgm:cxn modelId="{19E8D866-999E-4A35-9E00-C2EFB4706FAF}" type="presOf" srcId="{75E960C9-7AED-452D-BAEB-C280489B5296}" destId="{52C14D38-8878-436B-9A59-20C2230A0B54}" srcOrd="0" destOrd="0" presId="urn:microsoft.com/office/officeart/2005/8/layout/radial5"/>
    <dgm:cxn modelId="{E3717F61-37FE-4D9C-BB04-B4E7CFE8BF21}" type="presOf" srcId="{715F68E1-917A-4A9A-9C22-E57AF99C33D7}" destId="{8F0A0904-C9AB-4442-A065-9939A3189A57}" srcOrd="1" destOrd="0" presId="urn:microsoft.com/office/officeart/2005/8/layout/radial5"/>
    <dgm:cxn modelId="{8AF3AC97-9C60-4E2D-B84F-BB4CDDE282A2}" type="presOf" srcId="{591185D7-1752-4A26-AE67-D939DCD8CB7D}" destId="{611CBC42-987C-4776-A1D0-1051534A821C}" srcOrd="0" destOrd="0" presId="urn:microsoft.com/office/officeart/2005/8/layout/radial5"/>
    <dgm:cxn modelId="{081BDC5D-515D-447B-85EF-3B80F1920BB9}" type="presOf" srcId="{0BAB717B-D14F-44F6-901A-1E47F811C2E9}" destId="{C2C06315-A1BF-4525-9152-5BBF85033BD8}" srcOrd="1" destOrd="0" presId="urn:microsoft.com/office/officeart/2005/8/layout/radial5"/>
    <dgm:cxn modelId="{BCDCF4E1-BC80-4A8C-BF77-B37D386881C8}" srcId="{89E0E2FF-4A8F-44FD-9468-9723BD486329}" destId="{75E960C9-7AED-452D-BAEB-C280489B5296}" srcOrd="10" destOrd="0" parTransId="{C5B732A4-ADD6-43DB-8C23-2A58BDB9C626}" sibTransId="{C0C781E9-B06A-43BF-9530-695172839FF5}"/>
    <dgm:cxn modelId="{7CF1113E-C834-448D-A699-E4E9B5189A0A}" type="presOf" srcId="{B66935E1-5860-430C-A3F4-63B2C0456904}" destId="{5CFEF859-12D9-4868-9BB8-7A6A11847E5A}" srcOrd="0" destOrd="0" presId="urn:microsoft.com/office/officeart/2005/8/layout/radial5"/>
    <dgm:cxn modelId="{3686E783-6737-49EB-B77D-5CC12562A474}" type="presOf" srcId="{D67FE839-8241-4F82-9DDC-48293C6B52DB}" destId="{5E010C36-F785-4CD6-958F-ACFF06A09D15}" srcOrd="0" destOrd="0" presId="urn:microsoft.com/office/officeart/2005/8/layout/radial5"/>
    <dgm:cxn modelId="{DDA148E7-CFB3-481E-AB96-8D5EA6EFE585}" type="presOf" srcId="{9F87CC91-38CE-40AE-9D5A-F3A780DF31AF}" destId="{89D363DC-0E34-4C5E-8A26-63645F9F6BEE}" srcOrd="0" destOrd="0" presId="urn:microsoft.com/office/officeart/2005/8/layout/radial5"/>
    <dgm:cxn modelId="{9454B12E-070A-4E32-BACC-2C98A61D994E}" type="presOf" srcId="{D67FE839-8241-4F82-9DDC-48293C6B52DB}" destId="{16229069-5CF6-4CA3-B29C-06B208827063}" srcOrd="1" destOrd="0" presId="urn:microsoft.com/office/officeart/2005/8/layout/radial5"/>
    <dgm:cxn modelId="{D7BA4E0C-B89D-4D4A-B1C7-BA2D4CFF3830}" type="presOf" srcId="{23109D75-14B0-49F4-96E4-8F2D8B007294}" destId="{C037D6AA-171B-4288-AC0C-190196A041DC}" srcOrd="0" destOrd="0" presId="urn:microsoft.com/office/officeart/2005/8/layout/radial5"/>
    <dgm:cxn modelId="{920F6B90-00FB-4982-B037-6E717734D817}" type="presOf" srcId="{5D597E86-8830-439E-AD2C-258D2E1EF9C3}" destId="{9F7DCBC3-1378-4B97-A5D0-48A94EA2BE24}" srcOrd="1" destOrd="0" presId="urn:microsoft.com/office/officeart/2005/8/layout/radial5"/>
    <dgm:cxn modelId="{1968AE8F-1F9D-4385-B461-A11E0623B255}" type="presOf" srcId="{FF415807-D5B6-466A-A773-5B0135B73E18}" destId="{C9506598-30C2-4F1F-AB40-F0EE30F3185C}" srcOrd="1" destOrd="0" presId="urn:microsoft.com/office/officeart/2005/8/layout/radial5"/>
    <dgm:cxn modelId="{C5C6C8F5-B0CD-493E-A6DF-F937881BCF44}" type="presOf" srcId="{E4649B56-99F3-4B28-840B-C3296F63A1F9}" destId="{2E12E47D-BD6A-491C-A40F-73FCD3E52919}" srcOrd="0" destOrd="0" presId="urn:microsoft.com/office/officeart/2005/8/layout/radial5"/>
    <dgm:cxn modelId="{48771B5A-EA31-4808-A661-4AA4BB671C6A}" type="presOf" srcId="{CD44C648-7482-42C0-A601-2E35BD9CD691}" destId="{C51BBDC2-B08D-4960-8181-BFB845209345}" srcOrd="1" destOrd="0" presId="urn:microsoft.com/office/officeart/2005/8/layout/radial5"/>
    <dgm:cxn modelId="{D570638A-0B7D-41DA-BC38-80FF6A737D62}" type="presOf" srcId="{CD44C648-7482-42C0-A601-2E35BD9CD691}" destId="{D08E5734-30BB-438A-87ED-3D0C37FD8AEE}" srcOrd="0" destOrd="0" presId="urn:microsoft.com/office/officeart/2005/8/layout/radial5"/>
    <dgm:cxn modelId="{FE05739F-7472-4D24-9EF0-C422C13D7AF3}" type="presParOf" srcId="{48E1EE82-C02C-4B0E-ACD7-34EB5B3D3093}" destId="{7D934A1A-BCCC-4862-A38E-72D6D0AD0686}" srcOrd="0" destOrd="0" presId="urn:microsoft.com/office/officeart/2005/8/layout/radial5"/>
    <dgm:cxn modelId="{7EC11300-4B26-4F56-91B2-FCF2E31B174D}" type="presParOf" srcId="{48E1EE82-C02C-4B0E-ACD7-34EB5B3D3093}" destId="{99459BCD-0408-4694-BC2A-1996594C2D78}" srcOrd="1" destOrd="0" presId="urn:microsoft.com/office/officeart/2005/8/layout/radial5"/>
    <dgm:cxn modelId="{DDC00064-B342-4E92-938F-E2A0F741A74F}" type="presParOf" srcId="{99459BCD-0408-4694-BC2A-1996594C2D78}" destId="{69F67949-1A5C-4E63-BAB1-E015E52C0470}" srcOrd="0" destOrd="0" presId="urn:microsoft.com/office/officeart/2005/8/layout/radial5"/>
    <dgm:cxn modelId="{4075C7A3-85C4-4402-B07B-081A98F582AA}" type="presParOf" srcId="{48E1EE82-C02C-4B0E-ACD7-34EB5B3D3093}" destId="{E32F9975-8ECA-4968-87D6-D3A4F8C99671}" srcOrd="2" destOrd="0" presId="urn:microsoft.com/office/officeart/2005/8/layout/radial5"/>
    <dgm:cxn modelId="{45F9B12C-FB66-4303-B4D3-E141467D5D65}" type="presParOf" srcId="{48E1EE82-C02C-4B0E-ACD7-34EB5B3D3093}" destId="{72678600-686D-4F83-834B-9F2CDC1C5303}" srcOrd="3" destOrd="0" presId="urn:microsoft.com/office/officeart/2005/8/layout/radial5"/>
    <dgm:cxn modelId="{D4E64425-8534-4E57-BFB8-CEC551530537}" type="presParOf" srcId="{72678600-686D-4F83-834B-9F2CDC1C5303}" destId="{C9506598-30C2-4F1F-AB40-F0EE30F3185C}" srcOrd="0" destOrd="0" presId="urn:microsoft.com/office/officeart/2005/8/layout/radial5"/>
    <dgm:cxn modelId="{74AA90C9-1235-42F0-94C2-C23F38810A6D}" type="presParOf" srcId="{48E1EE82-C02C-4B0E-ACD7-34EB5B3D3093}" destId="{F789553D-2DE2-40D6-AAC1-706B97F721B7}" srcOrd="4" destOrd="0" presId="urn:microsoft.com/office/officeart/2005/8/layout/radial5"/>
    <dgm:cxn modelId="{CED4477C-08C0-4EAD-B37C-6D0905F8B415}" type="presParOf" srcId="{48E1EE82-C02C-4B0E-ACD7-34EB5B3D3093}" destId="{CCCC85EE-359E-422C-80C6-42A49800AF78}" srcOrd="5" destOrd="0" presId="urn:microsoft.com/office/officeart/2005/8/layout/radial5"/>
    <dgm:cxn modelId="{49DA2B9A-D4C9-400D-9952-64534469392C}" type="presParOf" srcId="{CCCC85EE-359E-422C-80C6-42A49800AF78}" destId="{B2A6F370-1CA7-455E-8725-18FC9F39A4AF}" srcOrd="0" destOrd="0" presId="urn:microsoft.com/office/officeart/2005/8/layout/radial5"/>
    <dgm:cxn modelId="{10C15656-8943-4ED4-B917-4A42050AD899}" type="presParOf" srcId="{48E1EE82-C02C-4B0E-ACD7-34EB5B3D3093}" destId="{2E12E47D-BD6A-491C-A40F-73FCD3E52919}" srcOrd="6" destOrd="0" presId="urn:microsoft.com/office/officeart/2005/8/layout/radial5"/>
    <dgm:cxn modelId="{255D02CA-1FB9-47E1-8681-CA49D9443CBC}" type="presParOf" srcId="{48E1EE82-C02C-4B0E-ACD7-34EB5B3D3093}" destId="{B427DFD3-7A82-4E37-BF5A-85564D70AB9F}" srcOrd="7" destOrd="0" presId="urn:microsoft.com/office/officeart/2005/8/layout/radial5"/>
    <dgm:cxn modelId="{DA9138E7-DF5B-4545-B590-4F4D03B40F3C}" type="presParOf" srcId="{B427DFD3-7A82-4E37-BF5A-85564D70AB9F}" destId="{70B6E9BC-11F6-433D-9F12-845D28D7E699}" srcOrd="0" destOrd="0" presId="urn:microsoft.com/office/officeart/2005/8/layout/radial5"/>
    <dgm:cxn modelId="{6D18C87C-4EB8-42A1-A164-9D3A73F20BAF}" type="presParOf" srcId="{48E1EE82-C02C-4B0E-ACD7-34EB5B3D3093}" destId="{2355E6A2-E95E-4106-9A09-EE9982B8C131}" srcOrd="8" destOrd="0" presId="urn:microsoft.com/office/officeart/2005/8/layout/radial5"/>
    <dgm:cxn modelId="{1B9CDB37-72AF-494F-826D-F58A8B7A33D2}" type="presParOf" srcId="{48E1EE82-C02C-4B0E-ACD7-34EB5B3D3093}" destId="{071A671B-B500-46C1-9D48-83933173EFFE}" srcOrd="9" destOrd="0" presId="urn:microsoft.com/office/officeart/2005/8/layout/radial5"/>
    <dgm:cxn modelId="{A2E27018-7C8B-484C-A417-48ED3304ECB4}" type="presParOf" srcId="{071A671B-B500-46C1-9D48-83933173EFFE}" destId="{9D627241-E6C0-4DE5-A682-5863BFCB11E6}" srcOrd="0" destOrd="0" presId="urn:microsoft.com/office/officeart/2005/8/layout/radial5"/>
    <dgm:cxn modelId="{16C6083D-3178-48DD-B835-D474566CB509}" type="presParOf" srcId="{48E1EE82-C02C-4B0E-ACD7-34EB5B3D3093}" destId="{19EB0968-03C0-432D-B028-1462503F8852}" srcOrd="10" destOrd="0" presId="urn:microsoft.com/office/officeart/2005/8/layout/radial5"/>
    <dgm:cxn modelId="{EE3B8B60-7CFE-485B-A123-DD1F2010D7C1}" type="presParOf" srcId="{48E1EE82-C02C-4B0E-ACD7-34EB5B3D3093}" destId="{C96C7C0A-3D8C-4F43-BB13-A39E48B2B1B9}" srcOrd="11" destOrd="0" presId="urn:microsoft.com/office/officeart/2005/8/layout/radial5"/>
    <dgm:cxn modelId="{3EC1EF0B-95C6-4F66-B9E9-8A2A56D4CB92}" type="presParOf" srcId="{C96C7C0A-3D8C-4F43-BB13-A39E48B2B1B9}" destId="{C2C06315-A1BF-4525-9152-5BBF85033BD8}" srcOrd="0" destOrd="0" presId="urn:microsoft.com/office/officeart/2005/8/layout/radial5"/>
    <dgm:cxn modelId="{A552EFDB-8877-4933-8E96-6CDBC5CD8977}" type="presParOf" srcId="{48E1EE82-C02C-4B0E-ACD7-34EB5B3D3093}" destId="{611CBC42-987C-4776-A1D0-1051534A821C}" srcOrd="12" destOrd="0" presId="urn:microsoft.com/office/officeart/2005/8/layout/radial5"/>
    <dgm:cxn modelId="{1DD6126F-297C-40FF-8844-8AA33E8F7840}" type="presParOf" srcId="{48E1EE82-C02C-4B0E-ACD7-34EB5B3D3093}" destId="{5E010C36-F785-4CD6-958F-ACFF06A09D15}" srcOrd="13" destOrd="0" presId="urn:microsoft.com/office/officeart/2005/8/layout/radial5"/>
    <dgm:cxn modelId="{FC8A37F2-D4C3-42D7-BE42-66B4CD1A182A}" type="presParOf" srcId="{5E010C36-F785-4CD6-958F-ACFF06A09D15}" destId="{16229069-5CF6-4CA3-B29C-06B208827063}" srcOrd="0" destOrd="0" presId="urn:microsoft.com/office/officeart/2005/8/layout/radial5"/>
    <dgm:cxn modelId="{781F3CEF-2990-41F9-AEEF-E22484B6C80B}" type="presParOf" srcId="{48E1EE82-C02C-4B0E-ACD7-34EB5B3D3093}" destId="{5CFEF859-12D9-4868-9BB8-7A6A11847E5A}" srcOrd="14" destOrd="0" presId="urn:microsoft.com/office/officeart/2005/8/layout/radial5"/>
    <dgm:cxn modelId="{AB68BA3E-4637-4E3C-982C-D10705F944D0}" type="presParOf" srcId="{48E1EE82-C02C-4B0E-ACD7-34EB5B3D3093}" destId="{115D0646-E7B8-4FBF-AFF8-D2EFE12489FE}" srcOrd="15" destOrd="0" presId="urn:microsoft.com/office/officeart/2005/8/layout/radial5"/>
    <dgm:cxn modelId="{3EB7B5F2-E8C9-470B-BA4D-A7181110FDE0}" type="presParOf" srcId="{115D0646-E7B8-4FBF-AFF8-D2EFE12489FE}" destId="{9F7DCBC3-1378-4B97-A5D0-48A94EA2BE24}" srcOrd="0" destOrd="0" presId="urn:microsoft.com/office/officeart/2005/8/layout/radial5"/>
    <dgm:cxn modelId="{E4DB1EA8-28A3-4D44-9429-48D473026B2E}" type="presParOf" srcId="{48E1EE82-C02C-4B0E-ACD7-34EB5B3D3093}" destId="{89D363DC-0E34-4C5E-8A26-63645F9F6BEE}" srcOrd="16" destOrd="0" presId="urn:microsoft.com/office/officeart/2005/8/layout/radial5"/>
    <dgm:cxn modelId="{0B1E6A3E-EE02-4F6B-97AF-E4FBBA77C08A}" type="presParOf" srcId="{48E1EE82-C02C-4B0E-ACD7-34EB5B3D3093}" destId="{B91A1268-CC27-40E0-B823-57AE8E7CD8C9}" srcOrd="17" destOrd="0" presId="urn:microsoft.com/office/officeart/2005/8/layout/radial5"/>
    <dgm:cxn modelId="{0C2EBDED-A571-4498-A100-73CA42D4340F}" type="presParOf" srcId="{B91A1268-CC27-40E0-B823-57AE8E7CD8C9}" destId="{8F0A0904-C9AB-4442-A065-9939A3189A57}" srcOrd="0" destOrd="0" presId="urn:microsoft.com/office/officeart/2005/8/layout/radial5"/>
    <dgm:cxn modelId="{59671063-C66F-4E94-950D-A16D8E465472}" type="presParOf" srcId="{48E1EE82-C02C-4B0E-ACD7-34EB5B3D3093}" destId="{C037D6AA-171B-4288-AC0C-190196A041DC}" srcOrd="18" destOrd="0" presId="urn:microsoft.com/office/officeart/2005/8/layout/radial5"/>
    <dgm:cxn modelId="{361E0F86-1A37-49FE-AFE3-6442A22EE1E7}" type="presParOf" srcId="{48E1EE82-C02C-4B0E-ACD7-34EB5B3D3093}" destId="{D08E5734-30BB-438A-87ED-3D0C37FD8AEE}" srcOrd="19" destOrd="0" presId="urn:microsoft.com/office/officeart/2005/8/layout/radial5"/>
    <dgm:cxn modelId="{A6E6098B-D349-45AD-A75C-68615B225C02}" type="presParOf" srcId="{D08E5734-30BB-438A-87ED-3D0C37FD8AEE}" destId="{C51BBDC2-B08D-4960-8181-BFB845209345}" srcOrd="0" destOrd="0" presId="urn:microsoft.com/office/officeart/2005/8/layout/radial5"/>
    <dgm:cxn modelId="{29797580-6BD5-4CF5-B6BF-8562F4470103}" type="presParOf" srcId="{48E1EE82-C02C-4B0E-ACD7-34EB5B3D3093}" destId="{4300E53B-46AC-4034-B277-201F482794F2}" srcOrd="20" destOrd="0" presId="urn:microsoft.com/office/officeart/2005/8/layout/radial5"/>
    <dgm:cxn modelId="{B1C7AE67-CDE7-4999-97AC-13E2BC88384E}" type="presParOf" srcId="{48E1EE82-C02C-4B0E-ACD7-34EB5B3D3093}" destId="{6C3351DA-105C-4686-B0C7-24EBFE28D434}" srcOrd="21" destOrd="0" presId="urn:microsoft.com/office/officeart/2005/8/layout/radial5"/>
    <dgm:cxn modelId="{0463403B-E5A1-46AB-A23D-D4E1DCB08CB9}" type="presParOf" srcId="{6C3351DA-105C-4686-B0C7-24EBFE28D434}" destId="{BB3EEFA3-AE94-42F4-90C2-F7F58283C410}" srcOrd="0" destOrd="0" presId="urn:microsoft.com/office/officeart/2005/8/layout/radial5"/>
    <dgm:cxn modelId="{E2CAFCF9-B60C-4727-8E63-CA57DC65A546}" type="presParOf" srcId="{48E1EE82-C02C-4B0E-ACD7-34EB5B3D3093}" destId="{52C14D38-8878-436B-9A59-20C2230A0B54}" srcOrd="2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BB651-37D7-4CF0-9491-FB31EA1075B5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9E0E2FF-4A8F-44FD-9468-9723BD486329}">
      <dgm:prSet phldrT="[Texte]"/>
      <dgm:spPr/>
      <dgm:t>
        <a:bodyPr/>
        <a:lstStyle/>
        <a:p>
          <a:r>
            <a:rPr lang="fr-CA" dirty="0" err="1" smtClean="0"/>
            <a:t>Wk</a:t>
          </a:r>
          <a:endParaRPr lang="fr-CA" dirty="0"/>
        </a:p>
      </dgm:t>
    </dgm:pt>
    <dgm:pt modelId="{15359CE6-CB5E-4BE5-9DA1-90BDB5C53FB2}" type="parTrans" cxnId="{B01BC16C-CB2D-4CE0-A072-02C5381EF902}">
      <dgm:prSet/>
      <dgm:spPr/>
      <dgm:t>
        <a:bodyPr/>
        <a:lstStyle/>
        <a:p>
          <a:endParaRPr lang="fr-CA"/>
        </a:p>
      </dgm:t>
    </dgm:pt>
    <dgm:pt modelId="{3C3B4665-503E-449F-B138-6A2BBEA44223}" type="sibTrans" cxnId="{B01BC16C-CB2D-4CE0-A072-02C5381EF902}">
      <dgm:prSet/>
      <dgm:spPr/>
      <dgm:t>
        <a:bodyPr/>
        <a:lstStyle/>
        <a:p>
          <a:endParaRPr lang="fr-CA"/>
        </a:p>
      </dgm:t>
    </dgm:pt>
    <dgm:pt modelId="{1313C7C7-D5BC-4B03-8F20-7A92A568F457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62B2FEA7-34A6-4428-A5E3-598CEFD18784}" type="parTrans" cxnId="{185D6B3C-B198-46FD-A075-6184068CD84E}">
      <dgm:prSet/>
      <dgm:spPr>
        <a:solidFill>
          <a:srgbClr val="C00000"/>
        </a:solidFill>
      </dgm:spPr>
      <dgm:t>
        <a:bodyPr/>
        <a:lstStyle/>
        <a:p>
          <a:endParaRPr lang="fr-CA"/>
        </a:p>
      </dgm:t>
    </dgm:pt>
    <dgm:pt modelId="{E5E52402-31B2-4240-A242-56A567A6DAE4}" type="sibTrans" cxnId="{185D6B3C-B198-46FD-A075-6184068CD84E}">
      <dgm:prSet/>
      <dgm:spPr/>
      <dgm:t>
        <a:bodyPr/>
        <a:lstStyle/>
        <a:p>
          <a:endParaRPr lang="fr-CA"/>
        </a:p>
      </dgm:t>
    </dgm:pt>
    <dgm:pt modelId="{FA416DB9-2520-4345-8617-FF2D9B752390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FF415807-D5B6-466A-A773-5B0135B73E18}" type="parTrans" cxnId="{4501AE55-AFE3-42A8-AC94-FC70693770B0}">
      <dgm:prSet/>
      <dgm:spPr>
        <a:solidFill>
          <a:srgbClr val="C00000"/>
        </a:solidFill>
      </dgm:spPr>
      <dgm:t>
        <a:bodyPr/>
        <a:lstStyle/>
        <a:p>
          <a:endParaRPr lang="fr-CA"/>
        </a:p>
      </dgm:t>
    </dgm:pt>
    <dgm:pt modelId="{179B62B7-00E0-42D9-A081-F43FA1F8C247}" type="sibTrans" cxnId="{4501AE55-AFE3-42A8-AC94-FC70693770B0}">
      <dgm:prSet/>
      <dgm:spPr/>
      <dgm:t>
        <a:bodyPr/>
        <a:lstStyle/>
        <a:p>
          <a:endParaRPr lang="fr-CA"/>
        </a:p>
      </dgm:t>
    </dgm:pt>
    <dgm:pt modelId="{5FFEA36B-0C5B-441E-8CB4-4CC64BD4FC5A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907D67C1-BB26-40E8-B462-2F6AD658653B}" type="parTrans" cxnId="{3A9202E4-3F42-4BA7-9B94-AB2F6AB825D2}">
      <dgm:prSet/>
      <dgm:spPr/>
      <dgm:t>
        <a:bodyPr/>
        <a:lstStyle/>
        <a:p>
          <a:endParaRPr lang="fr-CA"/>
        </a:p>
      </dgm:t>
    </dgm:pt>
    <dgm:pt modelId="{3CEA1FC9-6E61-4388-976C-4FACAA3A4427}" type="sibTrans" cxnId="{3A9202E4-3F42-4BA7-9B94-AB2F6AB825D2}">
      <dgm:prSet/>
      <dgm:spPr/>
      <dgm:t>
        <a:bodyPr/>
        <a:lstStyle/>
        <a:p>
          <a:endParaRPr lang="fr-CA"/>
        </a:p>
      </dgm:t>
    </dgm:pt>
    <dgm:pt modelId="{E4649B56-99F3-4B28-840B-C3296F63A1F9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62A6EE75-4906-435F-BDB6-5C319216D093}" type="parTrans" cxnId="{39BC19AE-1593-45E2-BF44-16297C81DCF8}">
      <dgm:prSet/>
      <dgm:spPr>
        <a:solidFill>
          <a:srgbClr val="C00000"/>
        </a:solidFill>
      </dgm:spPr>
      <dgm:t>
        <a:bodyPr/>
        <a:lstStyle/>
        <a:p>
          <a:endParaRPr lang="fr-CA"/>
        </a:p>
      </dgm:t>
    </dgm:pt>
    <dgm:pt modelId="{B1C4181E-AC85-43A0-9AEF-48C0000867F1}" type="sibTrans" cxnId="{39BC19AE-1593-45E2-BF44-16297C81DCF8}">
      <dgm:prSet/>
      <dgm:spPr/>
      <dgm:t>
        <a:bodyPr/>
        <a:lstStyle/>
        <a:p>
          <a:endParaRPr lang="fr-CA"/>
        </a:p>
      </dgm:t>
    </dgm:pt>
    <dgm:pt modelId="{ECCBD835-9F97-49D8-9ACB-883C0F979340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790B321C-3CD9-463C-8BF5-EDB8CDA93017}" type="parTrans" cxnId="{EDA89838-B97D-4453-8CBE-6F434165D8BD}">
      <dgm:prSet/>
      <dgm:spPr>
        <a:solidFill>
          <a:srgbClr val="C00000"/>
        </a:solidFill>
      </dgm:spPr>
      <dgm:t>
        <a:bodyPr/>
        <a:lstStyle/>
        <a:p>
          <a:endParaRPr lang="fr-CA"/>
        </a:p>
      </dgm:t>
    </dgm:pt>
    <dgm:pt modelId="{A4373BA1-B6AD-4777-A692-76336F879A68}" type="sibTrans" cxnId="{EDA89838-B97D-4453-8CBE-6F434165D8BD}">
      <dgm:prSet/>
      <dgm:spPr/>
      <dgm:t>
        <a:bodyPr/>
        <a:lstStyle/>
        <a:p>
          <a:endParaRPr lang="fr-CA"/>
        </a:p>
      </dgm:t>
    </dgm:pt>
    <dgm:pt modelId="{D80370C5-A58F-459B-B9A3-1D3703A9A401}">
      <dgm:prSet phldrT="[Texte]"/>
      <dgm:spPr>
        <a:solidFill>
          <a:srgbClr val="FFC000"/>
        </a:solidFill>
      </dgm:spPr>
      <dgm:t>
        <a:bodyPr/>
        <a:lstStyle/>
        <a:p>
          <a:endParaRPr lang="fr-CA" dirty="0"/>
        </a:p>
      </dgm:t>
    </dgm:pt>
    <dgm:pt modelId="{89D1C221-DEFC-4F2B-90EC-408BC586A542}" type="parTrans" cxnId="{E750476F-DEE3-4D43-9B17-21E3227B1568}">
      <dgm:prSet/>
      <dgm:spPr/>
      <dgm:t>
        <a:bodyPr/>
        <a:lstStyle/>
        <a:p>
          <a:endParaRPr lang="fr-CA"/>
        </a:p>
      </dgm:t>
    </dgm:pt>
    <dgm:pt modelId="{D9D4B44D-CDF5-4ACB-8767-8C1178D92AFA}" type="sibTrans" cxnId="{E750476F-DEE3-4D43-9B17-21E3227B1568}">
      <dgm:prSet/>
      <dgm:spPr/>
      <dgm:t>
        <a:bodyPr/>
        <a:lstStyle/>
        <a:p>
          <a:endParaRPr lang="fr-CA"/>
        </a:p>
      </dgm:t>
    </dgm:pt>
    <dgm:pt modelId="{591185D7-1752-4A26-AE67-D939DCD8CB7D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0BAB717B-D14F-44F6-901A-1E47F811C2E9}" type="parTrans" cxnId="{E242AC69-D859-4F17-9E7D-6BBF54D4A941}">
      <dgm:prSet/>
      <dgm:spPr>
        <a:solidFill>
          <a:srgbClr val="C00000"/>
        </a:solidFill>
      </dgm:spPr>
      <dgm:t>
        <a:bodyPr/>
        <a:lstStyle/>
        <a:p>
          <a:endParaRPr lang="fr-CA"/>
        </a:p>
      </dgm:t>
    </dgm:pt>
    <dgm:pt modelId="{1948630A-3004-458C-B206-6B36F157A202}" type="sibTrans" cxnId="{E242AC69-D859-4F17-9E7D-6BBF54D4A941}">
      <dgm:prSet/>
      <dgm:spPr/>
      <dgm:t>
        <a:bodyPr/>
        <a:lstStyle/>
        <a:p>
          <a:endParaRPr lang="fr-CA"/>
        </a:p>
      </dgm:t>
    </dgm:pt>
    <dgm:pt modelId="{B66935E1-5860-430C-A3F4-63B2C0456904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D67FE839-8241-4F82-9DDC-48293C6B52DB}" type="parTrans" cxnId="{EBB02A76-F81A-4A18-9915-347684CDACAB}">
      <dgm:prSet/>
      <dgm:spPr>
        <a:solidFill>
          <a:srgbClr val="C00000"/>
        </a:solidFill>
      </dgm:spPr>
      <dgm:t>
        <a:bodyPr/>
        <a:lstStyle/>
        <a:p>
          <a:endParaRPr lang="fr-CA"/>
        </a:p>
      </dgm:t>
    </dgm:pt>
    <dgm:pt modelId="{27BF28F2-ABE1-47D1-9283-AF3566F96977}" type="sibTrans" cxnId="{EBB02A76-F81A-4A18-9915-347684CDACAB}">
      <dgm:prSet/>
      <dgm:spPr/>
      <dgm:t>
        <a:bodyPr/>
        <a:lstStyle/>
        <a:p>
          <a:endParaRPr lang="fr-CA"/>
        </a:p>
      </dgm:t>
    </dgm:pt>
    <dgm:pt modelId="{9F87CC91-38CE-40AE-9D5A-F3A780DF31AF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5D597E86-8830-439E-AD2C-258D2E1EF9C3}" type="parTrans" cxnId="{64EBE123-3750-4040-8E53-472F692F225E}">
      <dgm:prSet/>
      <dgm:spPr>
        <a:solidFill>
          <a:srgbClr val="C00000"/>
        </a:solidFill>
      </dgm:spPr>
      <dgm:t>
        <a:bodyPr/>
        <a:lstStyle/>
        <a:p>
          <a:endParaRPr lang="fr-CA"/>
        </a:p>
      </dgm:t>
    </dgm:pt>
    <dgm:pt modelId="{62B1814C-139F-4FD6-AFE5-E8375DC9586C}" type="sibTrans" cxnId="{64EBE123-3750-4040-8E53-472F692F225E}">
      <dgm:prSet/>
      <dgm:spPr/>
      <dgm:t>
        <a:bodyPr/>
        <a:lstStyle/>
        <a:p>
          <a:endParaRPr lang="fr-CA"/>
        </a:p>
      </dgm:t>
    </dgm:pt>
    <dgm:pt modelId="{23109D75-14B0-49F4-96E4-8F2D8B007294}">
      <dgm:prSet phldrT="[Texte]"/>
      <dgm:spPr>
        <a:solidFill>
          <a:schemeClr val="tx1"/>
        </a:solidFill>
      </dgm:spPr>
      <dgm:t>
        <a:bodyPr/>
        <a:lstStyle/>
        <a:p>
          <a:endParaRPr lang="fr-CA" dirty="0"/>
        </a:p>
      </dgm:t>
    </dgm:pt>
    <dgm:pt modelId="{715F68E1-917A-4A9A-9C22-E57AF99C33D7}" type="parTrans" cxnId="{614A210A-F363-487D-9F24-898A0CBA4E02}">
      <dgm:prSet/>
      <dgm:spPr>
        <a:solidFill>
          <a:schemeClr val="bg2"/>
        </a:solidFill>
      </dgm:spPr>
      <dgm:t>
        <a:bodyPr/>
        <a:lstStyle/>
        <a:p>
          <a:endParaRPr lang="fr-CA"/>
        </a:p>
      </dgm:t>
    </dgm:pt>
    <dgm:pt modelId="{83DC1BDA-7E25-4AB5-9193-B74DBB62308A}" type="sibTrans" cxnId="{614A210A-F363-487D-9F24-898A0CBA4E02}">
      <dgm:prSet/>
      <dgm:spPr/>
      <dgm:t>
        <a:bodyPr/>
        <a:lstStyle/>
        <a:p>
          <a:endParaRPr lang="fr-CA"/>
        </a:p>
      </dgm:t>
    </dgm:pt>
    <dgm:pt modelId="{3E56A442-B29C-4FDC-AC9B-924575039158}">
      <dgm:prSet phldrT="[Texte]"/>
      <dgm:spPr>
        <a:solidFill>
          <a:schemeClr val="tx1"/>
        </a:solidFill>
      </dgm:spPr>
      <dgm:t>
        <a:bodyPr/>
        <a:lstStyle/>
        <a:p>
          <a:endParaRPr lang="fr-CA" dirty="0"/>
        </a:p>
      </dgm:t>
    </dgm:pt>
    <dgm:pt modelId="{CD44C648-7482-42C0-A601-2E35BD9CD691}" type="parTrans" cxnId="{8CB5EA38-EDA9-4C1E-B2C7-BD525DA1CE63}">
      <dgm:prSet/>
      <dgm:spPr>
        <a:solidFill>
          <a:schemeClr val="bg2"/>
        </a:solidFill>
      </dgm:spPr>
      <dgm:t>
        <a:bodyPr/>
        <a:lstStyle/>
        <a:p>
          <a:endParaRPr lang="fr-CA"/>
        </a:p>
      </dgm:t>
    </dgm:pt>
    <dgm:pt modelId="{4384DB64-1D0F-470D-B37F-5FAA5C269081}" type="sibTrans" cxnId="{8CB5EA38-EDA9-4C1E-B2C7-BD525DA1CE63}">
      <dgm:prSet/>
      <dgm:spPr/>
      <dgm:t>
        <a:bodyPr/>
        <a:lstStyle/>
        <a:p>
          <a:endParaRPr lang="fr-CA"/>
        </a:p>
      </dgm:t>
    </dgm:pt>
    <dgm:pt modelId="{75E960C9-7AED-452D-BAEB-C280489B5296}">
      <dgm:prSet phldrT="[Texte]"/>
      <dgm:spPr>
        <a:solidFill>
          <a:schemeClr val="tx1"/>
        </a:solidFill>
      </dgm:spPr>
      <dgm:t>
        <a:bodyPr/>
        <a:lstStyle/>
        <a:p>
          <a:endParaRPr lang="fr-CA" dirty="0"/>
        </a:p>
      </dgm:t>
    </dgm:pt>
    <dgm:pt modelId="{C5B732A4-ADD6-43DB-8C23-2A58BDB9C626}" type="parTrans" cxnId="{BCDCF4E1-BC80-4A8C-BF77-B37D386881C8}">
      <dgm:prSet/>
      <dgm:spPr>
        <a:solidFill>
          <a:schemeClr val="bg2"/>
        </a:solidFill>
      </dgm:spPr>
      <dgm:t>
        <a:bodyPr/>
        <a:lstStyle/>
        <a:p>
          <a:endParaRPr lang="fr-CA"/>
        </a:p>
      </dgm:t>
    </dgm:pt>
    <dgm:pt modelId="{C0C781E9-B06A-43BF-9530-695172839FF5}" type="sibTrans" cxnId="{BCDCF4E1-BC80-4A8C-BF77-B37D386881C8}">
      <dgm:prSet/>
      <dgm:spPr/>
      <dgm:t>
        <a:bodyPr/>
        <a:lstStyle/>
        <a:p>
          <a:endParaRPr lang="fr-CA"/>
        </a:p>
      </dgm:t>
    </dgm:pt>
    <dgm:pt modelId="{48E1EE82-C02C-4B0E-ACD7-34EB5B3D3093}" type="pres">
      <dgm:prSet presAssocID="{55EBB651-37D7-4CF0-9491-FB31EA1075B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934A1A-BCCC-4862-A38E-72D6D0AD0686}" type="pres">
      <dgm:prSet presAssocID="{89E0E2FF-4A8F-44FD-9468-9723BD486329}" presName="centerShape" presStyleLbl="node0" presStyleIdx="0" presStyleCnt="1" custScaleX="79710" custScaleY="72556" custLinFactNeighborX="-11" custLinFactNeighborY="684"/>
      <dgm:spPr/>
      <dgm:t>
        <a:bodyPr/>
        <a:lstStyle/>
        <a:p>
          <a:endParaRPr lang="fr-CA"/>
        </a:p>
      </dgm:t>
    </dgm:pt>
    <dgm:pt modelId="{99459BCD-0408-4694-BC2A-1996594C2D78}" type="pres">
      <dgm:prSet presAssocID="{62B2FEA7-34A6-4428-A5E3-598CEFD18784}" presName="parTrans" presStyleLbl="sibTrans2D1" presStyleIdx="0" presStyleCnt="11"/>
      <dgm:spPr/>
    </dgm:pt>
    <dgm:pt modelId="{69F67949-1A5C-4E63-BAB1-E015E52C0470}" type="pres">
      <dgm:prSet presAssocID="{62B2FEA7-34A6-4428-A5E3-598CEFD18784}" presName="connectorText" presStyleLbl="sibTrans2D1" presStyleIdx="0" presStyleCnt="11"/>
      <dgm:spPr/>
    </dgm:pt>
    <dgm:pt modelId="{E32F9975-8ECA-4968-87D6-D3A4F8C99671}" type="pres">
      <dgm:prSet presAssocID="{1313C7C7-D5BC-4B03-8F20-7A92A568F457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72678600-686D-4F83-834B-9F2CDC1C5303}" type="pres">
      <dgm:prSet presAssocID="{FF415807-D5B6-466A-A773-5B0135B73E18}" presName="parTrans" presStyleLbl="sibTrans2D1" presStyleIdx="1" presStyleCnt="11"/>
      <dgm:spPr/>
    </dgm:pt>
    <dgm:pt modelId="{C9506598-30C2-4F1F-AB40-F0EE30F3185C}" type="pres">
      <dgm:prSet presAssocID="{FF415807-D5B6-466A-A773-5B0135B73E18}" presName="connectorText" presStyleLbl="sibTrans2D1" presStyleIdx="1" presStyleCnt="11"/>
      <dgm:spPr/>
    </dgm:pt>
    <dgm:pt modelId="{F789553D-2DE2-40D6-AAC1-706B97F721B7}" type="pres">
      <dgm:prSet presAssocID="{FA416DB9-2520-4345-8617-FF2D9B752390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CCCC85EE-359E-422C-80C6-42A49800AF78}" type="pres">
      <dgm:prSet presAssocID="{62A6EE75-4906-435F-BDB6-5C319216D093}" presName="parTrans" presStyleLbl="sibTrans2D1" presStyleIdx="2" presStyleCnt="11"/>
      <dgm:spPr/>
    </dgm:pt>
    <dgm:pt modelId="{B2A6F370-1CA7-455E-8725-18FC9F39A4AF}" type="pres">
      <dgm:prSet presAssocID="{62A6EE75-4906-435F-BDB6-5C319216D093}" presName="connectorText" presStyleLbl="sibTrans2D1" presStyleIdx="2" presStyleCnt="11"/>
      <dgm:spPr/>
    </dgm:pt>
    <dgm:pt modelId="{2E12E47D-BD6A-491C-A40F-73FCD3E52919}" type="pres">
      <dgm:prSet presAssocID="{E4649B56-99F3-4B28-840B-C3296F63A1F9}" presName="node" presStyleLbl="node1" presStyleIdx="2" presStyleCnt="11">
        <dgm:presLayoutVars>
          <dgm:bulletEnabled val="1"/>
        </dgm:presLayoutVars>
      </dgm:prSet>
      <dgm:spPr/>
    </dgm:pt>
    <dgm:pt modelId="{B427DFD3-7A82-4E37-BF5A-85564D70AB9F}" type="pres">
      <dgm:prSet presAssocID="{790B321C-3CD9-463C-8BF5-EDB8CDA93017}" presName="parTrans" presStyleLbl="sibTrans2D1" presStyleIdx="3" presStyleCnt="11"/>
      <dgm:spPr/>
    </dgm:pt>
    <dgm:pt modelId="{70B6E9BC-11F6-433D-9F12-845D28D7E699}" type="pres">
      <dgm:prSet presAssocID="{790B321C-3CD9-463C-8BF5-EDB8CDA93017}" presName="connectorText" presStyleLbl="sibTrans2D1" presStyleIdx="3" presStyleCnt="11"/>
      <dgm:spPr/>
    </dgm:pt>
    <dgm:pt modelId="{2355E6A2-E95E-4106-9A09-EE9982B8C131}" type="pres">
      <dgm:prSet presAssocID="{ECCBD835-9F97-49D8-9ACB-883C0F979340}" presName="node" presStyleLbl="node1" presStyleIdx="3" presStyleCnt="11">
        <dgm:presLayoutVars>
          <dgm:bulletEnabled val="1"/>
        </dgm:presLayoutVars>
      </dgm:prSet>
      <dgm:spPr/>
    </dgm:pt>
    <dgm:pt modelId="{071A671B-B500-46C1-9D48-83933173EFFE}" type="pres">
      <dgm:prSet presAssocID="{89D1C221-DEFC-4F2B-90EC-408BC586A542}" presName="parTrans" presStyleLbl="sibTrans2D1" presStyleIdx="4" presStyleCnt="11"/>
      <dgm:spPr/>
    </dgm:pt>
    <dgm:pt modelId="{9D627241-E6C0-4DE5-A682-5863BFCB11E6}" type="pres">
      <dgm:prSet presAssocID="{89D1C221-DEFC-4F2B-90EC-408BC586A542}" presName="connectorText" presStyleLbl="sibTrans2D1" presStyleIdx="4" presStyleCnt="11"/>
      <dgm:spPr/>
    </dgm:pt>
    <dgm:pt modelId="{19EB0968-03C0-432D-B028-1462503F8852}" type="pres">
      <dgm:prSet presAssocID="{D80370C5-A58F-459B-B9A3-1D3703A9A401}" presName="node" presStyleLbl="node1" presStyleIdx="4" presStyleCnt="11">
        <dgm:presLayoutVars>
          <dgm:bulletEnabled val="1"/>
        </dgm:presLayoutVars>
      </dgm:prSet>
      <dgm:spPr/>
    </dgm:pt>
    <dgm:pt modelId="{C96C7C0A-3D8C-4F43-BB13-A39E48B2B1B9}" type="pres">
      <dgm:prSet presAssocID="{0BAB717B-D14F-44F6-901A-1E47F811C2E9}" presName="parTrans" presStyleLbl="sibTrans2D1" presStyleIdx="5" presStyleCnt="11"/>
      <dgm:spPr/>
    </dgm:pt>
    <dgm:pt modelId="{C2C06315-A1BF-4525-9152-5BBF85033BD8}" type="pres">
      <dgm:prSet presAssocID="{0BAB717B-D14F-44F6-901A-1E47F811C2E9}" presName="connectorText" presStyleLbl="sibTrans2D1" presStyleIdx="5" presStyleCnt="11"/>
      <dgm:spPr/>
    </dgm:pt>
    <dgm:pt modelId="{611CBC42-987C-4776-A1D0-1051534A821C}" type="pres">
      <dgm:prSet presAssocID="{591185D7-1752-4A26-AE67-D939DCD8CB7D}" presName="node" presStyleLbl="node1" presStyleIdx="5" presStyleCnt="11">
        <dgm:presLayoutVars>
          <dgm:bulletEnabled val="1"/>
        </dgm:presLayoutVars>
      </dgm:prSet>
      <dgm:spPr/>
    </dgm:pt>
    <dgm:pt modelId="{5E010C36-F785-4CD6-958F-ACFF06A09D15}" type="pres">
      <dgm:prSet presAssocID="{D67FE839-8241-4F82-9DDC-48293C6B52DB}" presName="parTrans" presStyleLbl="sibTrans2D1" presStyleIdx="6" presStyleCnt="11"/>
      <dgm:spPr/>
    </dgm:pt>
    <dgm:pt modelId="{16229069-5CF6-4CA3-B29C-06B208827063}" type="pres">
      <dgm:prSet presAssocID="{D67FE839-8241-4F82-9DDC-48293C6B52DB}" presName="connectorText" presStyleLbl="sibTrans2D1" presStyleIdx="6" presStyleCnt="11"/>
      <dgm:spPr/>
    </dgm:pt>
    <dgm:pt modelId="{5CFEF859-12D9-4868-9BB8-7A6A11847E5A}" type="pres">
      <dgm:prSet presAssocID="{B66935E1-5860-430C-A3F4-63B2C0456904}" presName="node" presStyleLbl="node1" presStyleIdx="6" presStyleCnt="11">
        <dgm:presLayoutVars>
          <dgm:bulletEnabled val="1"/>
        </dgm:presLayoutVars>
      </dgm:prSet>
      <dgm:spPr/>
    </dgm:pt>
    <dgm:pt modelId="{115D0646-E7B8-4FBF-AFF8-D2EFE12489FE}" type="pres">
      <dgm:prSet presAssocID="{5D597E86-8830-439E-AD2C-258D2E1EF9C3}" presName="parTrans" presStyleLbl="sibTrans2D1" presStyleIdx="7" presStyleCnt="11"/>
      <dgm:spPr/>
    </dgm:pt>
    <dgm:pt modelId="{9F7DCBC3-1378-4B97-A5D0-48A94EA2BE24}" type="pres">
      <dgm:prSet presAssocID="{5D597E86-8830-439E-AD2C-258D2E1EF9C3}" presName="connectorText" presStyleLbl="sibTrans2D1" presStyleIdx="7" presStyleCnt="11"/>
      <dgm:spPr/>
    </dgm:pt>
    <dgm:pt modelId="{89D363DC-0E34-4C5E-8A26-63645F9F6BEE}" type="pres">
      <dgm:prSet presAssocID="{9F87CC91-38CE-40AE-9D5A-F3A780DF31AF}" presName="node" presStyleLbl="node1" presStyleIdx="7" presStyleCnt="11">
        <dgm:presLayoutVars>
          <dgm:bulletEnabled val="1"/>
        </dgm:presLayoutVars>
      </dgm:prSet>
      <dgm:spPr/>
    </dgm:pt>
    <dgm:pt modelId="{B91A1268-CC27-40E0-B823-57AE8E7CD8C9}" type="pres">
      <dgm:prSet presAssocID="{715F68E1-917A-4A9A-9C22-E57AF99C33D7}" presName="parTrans" presStyleLbl="sibTrans2D1" presStyleIdx="8" presStyleCnt="11"/>
      <dgm:spPr/>
    </dgm:pt>
    <dgm:pt modelId="{8F0A0904-C9AB-4442-A065-9939A3189A57}" type="pres">
      <dgm:prSet presAssocID="{715F68E1-917A-4A9A-9C22-E57AF99C33D7}" presName="connectorText" presStyleLbl="sibTrans2D1" presStyleIdx="8" presStyleCnt="11"/>
      <dgm:spPr/>
    </dgm:pt>
    <dgm:pt modelId="{C037D6AA-171B-4288-AC0C-190196A041DC}" type="pres">
      <dgm:prSet presAssocID="{23109D75-14B0-49F4-96E4-8F2D8B007294}" presName="node" presStyleLbl="node1" presStyleIdx="8" presStyleCnt="11">
        <dgm:presLayoutVars>
          <dgm:bulletEnabled val="1"/>
        </dgm:presLayoutVars>
      </dgm:prSet>
      <dgm:spPr/>
    </dgm:pt>
    <dgm:pt modelId="{D08E5734-30BB-438A-87ED-3D0C37FD8AEE}" type="pres">
      <dgm:prSet presAssocID="{CD44C648-7482-42C0-A601-2E35BD9CD691}" presName="parTrans" presStyleLbl="sibTrans2D1" presStyleIdx="9" presStyleCnt="11"/>
      <dgm:spPr/>
    </dgm:pt>
    <dgm:pt modelId="{C51BBDC2-B08D-4960-8181-BFB845209345}" type="pres">
      <dgm:prSet presAssocID="{CD44C648-7482-42C0-A601-2E35BD9CD691}" presName="connectorText" presStyleLbl="sibTrans2D1" presStyleIdx="9" presStyleCnt="11"/>
      <dgm:spPr/>
    </dgm:pt>
    <dgm:pt modelId="{4300E53B-46AC-4034-B277-201F482794F2}" type="pres">
      <dgm:prSet presAssocID="{3E56A442-B29C-4FDC-AC9B-924575039158}" presName="node" presStyleLbl="node1" presStyleIdx="9" presStyleCnt="11">
        <dgm:presLayoutVars>
          <dgm:bulletEnabled val="1"/>
        </dgm:presLayoutVars>
      </dgm:prSet>
      <dgm:spPr/>
    </dgm:pt>
    <dgm:pt modelId="{6C3351DA-105C-4686-B0C7-24EBFE28D434}" type="pres">
      <dgm:prSet presAssocID="{C5B732A4-ADD6-43DB-8C23-2A58BDB9C626}" presName="parTrans" presStyleLbl="sibTrans2D1" presStyleIdx="10" presStyleCnt="11"/>
      <dgm:spPr/>
    </dgm:pt>
    <dgm:pt modelId="{BB3EEFA3-AE94-42F4-90C2-F7F58283C410}" type="pres">
      <dgm:prSet presAssocID="{C5B732A4-ADD6-43DB-8C23-2A58BDB9C626}" presName="connectorText" presStyleLbl="sibTrans2D1" presStyleIdx="10" presStyleCnt="11"/>
      <dgm:spPr/>
    </dgm:pt>
    <dgm:pt modelId="{52C14D38-8878-436B-9A59-20C2230A0B54}" type="pres">
      <dgm:prSet presAssocID="{75E960C9-7AED-452D-BAEB-C280489B529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90D9812-E9BD-4E1D-9718-073C175FBC6A}" type="presOf" srcId="{5D597E86-8830-439E-AD2C-258D2E1EF9C3}" destId="{9F7DCBC3-1378-4B97-A5D0-48A94EA2BE24}" srcOrd="1" destOrd="0" presId="urn:microsoft.com/office/officeart/2005/8/layout/radial5"/>
    <dgm:cxn modelId="{65B09172-B7E4-41EE-8F0D-D7A42BA1706E}" type="presOf" srcId="{89E0E2FF-4A8F-44FD-9468-9723BD486329}" destId="{7D934A1A-BCCC-4862-A38E-72D6D0AD0686}" srcOrd="0" destOrd="0" presId="urn:microsoft.com/office/officeart/2005/8/layout/radial5"/>
    <dgm:cxn modelId="{7F34F670-3EA8-4856-8FBC-E95E1ACDE242}" type="presOf" srcId="{FF415807-D5B6-466A-A773-5B0135B73E18}" destId="{72678600-686D-4F83-834B-9F2CDC1C5303}" srcOrd="0" destOrd="0" presId="urn:microsoft.com/office/officeart/2005/8/layout/radial5"/>
    <dgm:cxn modelId="{BCDCF4E1-BC80-4A8C-BF77-B37D386881C8}" srcId="{89E0E2FF-4A8F-44FD-9468-9723BD486329}" destId="{75E960C9-7AED-452D-BAEB-C280489B5296}" srcOrd="10" destOrd="0" parTransId="{C5B732A4-ADD6-43DB-8C23-2A58BDB9C626}" sibTransId="{C0C781E9-B06A-43BF-9530-695172839FF5}"/>
    <dgm:cxn modelId="{0128AD92-7C7E-4592-BD58-F0118CCC2B44}" type="presOf" srcId="{D80370C5-A58F-459B-B9A3-1D3703A9A401}" destId="{19EB0968-03C0-432D-B028-1462503F8852}" srcOrd="0" destOrd="0" presId="urn:microsoft.com/office/officeart/2005/8/layout/radial5"/>
    <dgm:cxn modelId="{B6205669-6D3A-4990-96E4-506551696EF0}" type="presOf" srcId="{D67FE839-8241-4F82-9DDC-48293C6B52DB}" destId="{16229069-5CF6-4CA3-B29C-06B208827063}" srcOrd="1" destOrd="0" presId="urn:microsoft.com/office/officeart/2005/8/layout/radial5"/>
    <dgm:cxn modelId="{AA1F20AC-BCDD-4730-847E-86B14B647E70}" type="presOf" srcId="{9F87CC91-38CE-40AE-9D5A-F3A780DF31AF}" destId="{89D363DC-0E34-4C5E-8A26-63645F9F6BEE}" srcOrd="0" destOrd="0" presId="urn:microsoft.com/office/officeart/2005/8/layout/radial5"/>
    <dgm:cxn modelId="{EA2FF5CE-B791-4A60-98CD-C82A719AC134}" type="presOf" srcId="{FA416DB9-2520-4345-8617-FF2D9B752390}" destId="{F789553D-2DE2-40D6-AAC1-706B97F721B7}" srcOrd="0" destOrd="0" presId="urn:microsoft.com/office/officeart/2005/8/layout/radial5"/>
    <dgm:cxn modelId="{AFA6A4E7-8916-4EA0-ACC9-EEECE64F21CE}" type="presOf" srcId="{715F68E1-917A-4A9A-9C22-E57AF99C33D7}" destId="{8F0A0904-C9AB-4442-A065-9939A3189A57}" srcOrd="1" destOrd="0" presId="urn:microsoft.com/office/officeart/2005/8/layout/radial5"/>
    <dgm:cxn modelId="{7E6C31AF-0023-493E-BB72-BF4DF42B2A8F}" type="presOf" srcId="{C5B732A4-ADD6-43DB-8C23-2A58BDB9C626}" destId="{6C3351DA-105C-4686-B0C7-24EBFE28D434}" srcOrd="0" destOrd="0" presId="urn:microsoft.com/office/officeart/2005/8/layout/radial5"/>
    <dgm:cxn modelId="{066658B0-7721-4987-A6CD-E6F47F88F25D}" type="presOf" srcId="{89D1C221-DEFC-4F2B-90EC-408BC586A542}" destId="{9D627241-E6C0-4DE5-A682-5863BFCB11E6}" srcOrd="1" destOrd="0" presId="urn:microsoft.com/office/officeart/2005/8/layout/radial5"/>
    <dgm:cxn modelId="{39BC19AE-1593-45E2-BF44-16297C81DCF8}" srcId="{89E0E2FF-4A8F-44FD-9468-9723BD486329}" destId="{E4649B56-99F3-4B28-840B-C3296F63A1F9}" srcOrd="2" destOrd="0" parTransId="{62A6EE75-4906-435F-BDB6-5C319216D093}" sibTransId="{B1C4181E-AC85-43A0-9AEF-48C0000867F1}"/>
    <dgm:cxn modelId="{B01BC16C-CB2D-4CE0-A072-02C5381EF902}" srcId="{55EBB651-37D7-4CF0-9491-FB31EA1075B5}" destId="{89E0E2FF-4A8F-44FD-9468-9723BD486329}" srcOrd="0" destOrd="0" parTransId="{15359CE6-CB5E-4BE5-9DA1-90BDB5C53FB2}" sibTransId="{3C3B4665-503E-449F-B138-6A2BBEA44223}"/>
    <dgm:cxn modelId="{EDA89838-B97D-4453-8CBE-6F434165D8BD}" srcId="{89E0E2FF-4A8F-44FD-9468-9723BD486329}" destId="{ECCBD835-9F97-49D8-9ACB-883C0F979340}" srcOrd="3" destOrd="0" parTransId="{790B321C-3CD9-463C-8BF5-EDB8CDA93017}" sibTransId="{A4373BA1-B6AD-4777-A692-76336F879A68}"/>
    <dgm:cxn modelId="{36B965A4-6CE2-45C2-BE71-31626914CC90}" type="presOf" srcId="{23109D75-14B0-49F4-96E4-8F2D8B007294}" destId="{C037D6AA-171B-4288-AC0C-190196A041DC}" srcOrd="0" destOrd="0" presId="urn:microsoft.com/office/officeart/2005/8/layout/radial5"/>
    <dgm:cxn modelId="{A86AC241-D609-4120-A272-32E454324758}" type="presOf" srcId="{790B321C-3CD9-463C-8BF5-EDB8CDA93017}" destId="{B427DFD3-7A82-4E37-BF5A-85564D70AB9F}" srcOrd="0" destOrd="0" presId="urn:microsoft.com/office/officeart/2005/8/layout/radial5"/>
    <dgm:cxn modelId="{99930358-7B31-4C99-A847-45D87E78C331}" type="presOf" srcId="{715F68E1-917A-4A9A-9C22-E57AF99C33D7}" destId="{B91A1268-CC27-40E0-B823-57AE8E7CD8C9}" srcOrd="0" destOrd="0" presId="urn:microsoft.com/office/officeart/2005/8/layout/radial5"/>
    <dgm:cxn modelId="{ED9B1A97-2D30-4D6F-A98E-86A1F837B189}" type="presOf" srcId="{E4649B56-99F3-4B28-840B-C3296F63A1F9}" destId="{2E12E47D-BD6A-491C-A40F-73FCD3E52919}" srcOrd="0" destOrd="0" presId="urn:microsoft.com/office/officeart/2005/8/layout/radial5"/>
    <dgm:cxn modelId="{0EFDAF6E-BBE8-4A41-B21C-7D6CDB11156F}" type="presOf" srcId="{ECCBD835-9F97-49D8-9ACB-883C0F979340}" destId="{2355E6A2-E95E-4106-9A09-EE9982B8C131}" srcOrd="0" destOrd="0" presId="urn:microsoft.com/office/officeart/2005/8/layout/radial5"/>
    <dgm:cxn modelId="{268918C5-0B4D-4E79-AC68-A21D3B5D4D92}" type="presOf" srcId="{CD44C648-7482-42C0-A601-2E35BD9CD691}" destId="{C51BBDC2-B08D-4960-8181-BFB845209345}" srcOrd="1" destOrd="0" presId="urn:microsoft.com/office/officeart/2005/8/layout/radial5"/>
    <dgm:cxn modelId="{E242AC69-D859-4F17-9E7D-6BBF54D4A941}" srcId="{89E0E2FF-4A8F-44FD-9468-9723BD486329}" destId="{591185D7-1752-4A26-AE67-D939DCD8CB7D}" srcOrd="5" destOrd="0" parTransId="{0BAB717B-D14F-44F6-901A-1E47F811C2E9}" sibTransId="{1948630A-3004-458C-B206-6B36F157A202}"/>
    <dgm:cxn modelId="{A9CB6763-2ACF-44C3-961B-28ABFB823B9D}" type="presOf" srcId="{C5B732A4-ADD6-43DB-8C23-2A58BDB9C626}" destId="{BB3EEFA3-AE94-42F4-90C2-F7F58283C410}" srcOrd="1" destOrd="0" presId="urn:microsoft.com/office/officeart/2005/8/layout/radial5"/>
    <dgm:cxn modelId="{3191D8E2-BDBE-4DDC-A7C7-AE8A4539252F}" type="presOf" srcId="{0BAB717B-D14F-44F6-901A-1E47F811C2E9}" destId="{C2C06315-A1BF-4525-9152-5BBF85033BD8}" srcOrd="1" destOrd="0" presId="urn:microsoft.com/office/officeart/2005/8/layout/radial5"/>
    <dgm:cxn modelId="{597F283B-961D-4AFE-A411-1BDEBA41CA1B}" type="presOf" srcId="{591185D7-1752-4A26-AE67-D939DCD8CB7D}" destId="{611CBC42-987C-4776-A1D0-1051534A821C}" srcOrd="0" destOrd="0" presId="urn:microsoft.com/office/officeart/2005/8/layout/radial5"/>
    <dgm:cxn modelId="{DEFBF438-D65F-42AF-A5B9-0CFA6978DEEE}" type="presOf" srcId="{D67FE839-8241-4F82-9DDC-48293C6B52DB}" destId="{5E010C36-F785-4CD6-958F-ACFF06A09D15}" srcOrd="0" destOrd="0" presId="urn:microsoft.com/office/officeart/2005/8/layout/radial5"/>
    <dgm:cxn modelId="{CC9E5D2B-BA61-4346-8E8B-D56D8A3C1325}" type="presOf" srcId="{0BAB717B-D14F-44F6-901A-1E47F811C2E9}" destId="{C96C7C0A-3D8C-4F43-BB13-A39E48B2B1B9}" srcOrd="0" destOrd="0" presId="urn:microsoft.com/office/officeart/2005/8/layout/radial5"/>
    <dgm:cxn modelId="{643FDA8B-1F95-4E1E-B83E-437444BDC113}" type="presOf" srcId="{1313C7C7-D5BC-4B03-8F20-7A92A568F457}" destId="{E32F9975-8ECA-4968-87D6-D3A4F8C99671}" srcOrd="0" destOrd="0" presId="urn:microsoft.com/office/officeart/2005/8/layout/radial5"/>
    <dgm:cxn modelId="{185D6B3C-B198-46FD-A075-6184068CD84E}" srcId="{89E0E2FF-4A8F-44FD-9468-9723BD486329}" destId="{1313C7C7-D5BC-4B03-8F20-7A92A568F457}" srcOrd="0" destOrd="0" parTransId="{62B2FEA7-34A6-4428-A5E3-598CEFD18784}" sibTransId="{E5E52402-31B2-4240-A242-56A567A6DAE4}"/>
    <dgm:cxn modelId="{65F6E39A-0868-42D5-AC1A-99613E728E07}" type="presOf" srcId="{3E56A442-B29C-4FDC-AC9B-924575039158}" destId="{4300E53B-46AC-4034-B277-201F482794F2}" srcOrd="0" destOrd="0" presId="urn:microsoft.com/office/officeart/2005/8/layout/radial5"/>
    <dgm:cxn modelId="{A182CA6B-1BEA-4885-8944-D39B784E864E}" type="presOf" srcId="{B66935E1-5860-430C-A3F4-63B2C0456904}" destId="{5CFEF859-12D9-4868-9BB8-7A6A11847E5A}" srcOrd="0" destOrd="0" presId="urn:microsoft.com/office/officeart/2005/8/layout/radial5"/>
    <dgm:cxn modelId="{BB68A6DF-1458-4EA6-A852-39A85AFD2F65}" type="presOf" srcId="{62A6EE75-4906-435F-BDB6-5C319216D093}" destId="{CCCC85EE-359E-422C-80C6-42A49800AF78}" srcOrd="0" destOrd="0" presId="urn:microsoft.com/office/officeart/2005/8/layout/radial5"/>
    <dgm:cxn modelId="{99AB2F83-902A-4F18-922F-E069CA5CC314}" type="presOf" srcId="{62B2FEA7-34A6-4428-A5E3-598CEFD18784}" destId="{99459BCD-0408-4694-BC2A-1996594C2D78}" srcOrd="0" destOrd="0" presId="urn:microsoft.com/office/officeart/2005/8/layout/radial5"/>
    <dgm:cxn modelId="{3A9202E4-3F42-4BA7-9B94-AB2F6AB825D2}" srcId="{55EBB651-37D7-4CF0-9491-FB31EA1075B5}" destId="{5FFEA36B-0C5B-441E-8CB4-4CC64BD4FC5A}" srcOrd="1" destOrd="0" parTransId="{907D67C1-BB26-40E8-B462-2F6AD658653B}" sibTransId="{3CEA1FC9-6E61-4388-976C-4FACAA3A4427}"/>
    <dgm:cxn modelId="{0AE143D6-86CC-4D9B-9EC7-602D0B564C10}" type="presOf" srcId="{62A6EE75-4906-435F-BDB6-5C319216D093}" destId="{B2A6F370-1CA7-455E-8725-18FC9F39A4AF}" srcOrd="1" destOrd="0" presId="urn:microsoft.com/office/officeart/2005/8/layout/radial5"/>
    <dgm:cxn modelId="{EBB02A76-F81A-4A18-9915-347684CDACAB}" srcId="{89E0E2FF-4A8F-44FD-9468-9723BD486329}" destId="{B66935E1-5860-430C-A3F4-63B2C0456904}" srcOrd="6" destOrd="0" parTransId="{D67FE839-8241-4F82-9DDC-48293C6B52DB}" sibTransId="{27BF28F2-ABE1-47D1-9283-AF3566F96977}"/>
    <dgm:cxn modelId="{E750476F-DEE3-4D43-9B17-21E3227B1568}" srcId="{89E0E2FF-4A8F-44FD-9468-9723BD486329}" destId="{D80370C5-A58F-459B-B9A3-1D3703A9A401}" srcOrd="4" destOrd="0" parTransId="{89D1C221-DEFC-4F2B-90EC-408BC586A542}" sibTransId="{D9D4B44D-CDF5-4ACB-8767-8C1178D92AFA}"/>
    <dgm:cxn modelId="{E98417C0-DE00-4973-B4EE-BBBDEE5A60E2}" type="presOf" srcId="{75E960C9-7AED-452D-BAEB-C280489B5296}" destId="{52C14D38-8878-436B-9A59-20C2230A0B54}" srcOrd="0" destOrd="0" presId="urn:microsoft.com/office/officeart/2005/8/layout/radial5"/>
    <dgm:cxn modelId="{B30BB9EF-0160-4894-8C85-F735AD9DC248}" type="presOf" srcId="{62B2FEA7-34A6-4428-A5E3-598CEFD18784}" destId="{69F67949-1A5C-4E63-BAB1-E015E52C0470}" srcOrd="1" destOrd="0" presId="urn:microsoft.com/office/officeart/2005/8/layout/radial5"/>
    <dgm:cxn modelId="{3C14C0DB-B2B9-48EE-962B-AEB0EC824A21}" type="presOf" srcId="{CD44C648-7482-42C0-A601-2E35BD9CD691}" destId="{D08E5734-30BB-438A-87ED-3D0C37FD8AEE}" srcOrd="0" destOrd="0" presId="urn:microsoft.com/office/officeart/2005/8/layout/radial5"/>
    <dgm:cxn modelId="{7DE5C91A-EB0F-4D1E-A7A4-131FBEC1FB94}" type="presOf" srcId="{5D597E86-8830-439E-AD2C-258D2E1EF9C3}" destId="{115D0646-E7B8-4FBF-AFF8-D2EFE12489FE}" srcOrd="0" destOrd="0" presId="urn:microsoft.com/office/officeart/2005/8/layout/radial5"/>
    <dgm:cxn modelId="{E1EA3128-FBF2-417F-BB9C-5FE5AC215003}" type="presOf" srcId="{790B321C-3CD9-463C-8BF5-EDB8CDA93017}" destId="{70B6E9BC-11F6-433D-9F12-845D28D7E699}" srcOrd="1" destOrd="0" presId="urn:microsoft.com/office/officeart/2005/8/layout/radial5"/>
    <dgm:cxn modelId="{614A210A-F363-487D-9F24-898A0CBA4E02}" srcId="{89E0E2FF-4A8F-44FD-9468-9723BD486329}" destId="{23109D75-14B0-49F4-96E4-8F2D8B007294}" srcOrd="8" destOrd="0" parTransId="{715F68E1-917A-4A9A-9C22-E57AF99C33D7}" sibTransId="{83DC1BDA-7E25-4AB5-9193-B74DBB62308A}"/>
    <dgm:cxn modelId="{0205D570-0CA5-43E3-99C3-33B737E69672}" type="presOf" srcId="{89D1C221-DEFC-4F2B-90EC-408BC586A542}" destId="{071A671B-B500-46C1-9D48-83933173EFFE}" srcOrd="0" destOrd="0" presId="urn:microsoft.com/office/officeart/2005/8/layout/radial5"/>
    <dgm:cxn modelId="{8CB5EA38-EDA9-4C1E-B2C7-BD525DA1CE63}" srcId="{89E0E2FF-4A8F-44FD-9468-9723BD486329}" destId="{3E56A442-B29C-4FDC-AC9B-924575039158}" srcOrd="9" destOrd="0" parTransId="{CD44C648-7482-42C0-A601-2E35BD9CD691}" sibTransId="{4384DB64-1D0F-470D-B37F-5FAA5C269081}"/>
    <dgm:cxn modelId="{4501AE55-AFE3-42A8-AC94-FC70693770B0}" srcId="{89E0E2FF-4A8F-44FD-9468-9723BD486329}" destId="{FA416DB9-2520-4345-8617-FF2D9B752390}" srcOrd="1" destOrd="0" parTransId="{FF415807-D5B6-466A-A773-5B0135B73E18}" sibTransId="{179B62B7-00E0-42D9-A081-F43FA1F8C247}"/>
    <dgm:cxn modelId="{64EBE123-3750-4040-8E53-472F692F225E}" srcId="{89E0E2FF-4A8F-44FD-9468-9723BD486329}" destId="{9F87CC91-38CE-40AE-9D5A-F3A780DF31AF}" srcOrd="7" destOrd="0" parTransId="{5D597E86-8830-439E-AD2C-258D2E1EF9C3}" sibTransId="{62B1814C-139F-4FD6-AFE5-E8375DC9586C}"/>
    <dgm:cxn modelId="{794CCD59-4F4C-40F3-A488-B9AAB75A5BDF}" type="presOf" srcId="{FF415807-D5B6-466A-A773-5B0135B73E18}" destId="{C9506598-30C2-4F1F-AB40-F0EE30F3185C}" srcOrd="1" destOrd="0" presId="urn:microsoft.com/office/officeart/2005/8/layout/radial5"/>
    <dgm:cxn modelId="{24024FEC-00AE-4E7E-ADB4-898CF8383627}" type="presOf" srcId="{55EBB651-37D7-4CF0-9491-FB31EA1075B5}" destId="{48E1EE82-C02C-4B0E-ACD7-34EB5B3D3093}" srcOrd="0" destOrd="0" presId="urn:microsoft.com/office/officeart/2005/8/layout/radial5"/>
    <dgm:cxn modelId="{F35A5532-DA97-42B7-8B57-685EC534C0EE}" type="presParOf" srcId="{48E1EE82-C02C-4B0E-ACD7-34EB5B3D3093}" destId="{7D934A1A-BCCC-4862-A38E-72D6D0AD0686}" srcOrd="0" destOrd="0" presId="urn:microsoft.com/office/officeart/2005/8/layout/radial5"/>
    <dgm:cxn modelId="{039CCCED-9646-408E-98B3-9AC037E1AA3A}" type="presParOf" srcId="{48E1EE82-C02C-4B0E-ACD7-34EB5B3D3093}" destId="{99459BCD-0408-4694-BC2A-1996594C2D78}" srcOrd="1" destOrd="0" presId="urn:microsoft.com/office/officeart/2005/8/layout/radial5"/>
    <dgm:cxn modelId="{2C2A5A8E-6343-4B5E-9B19-E589DCEB7C72}" type="presParOf" srcId="{99459BCD-0408-4694-BC2A-1996594C2D78}" destId="{69F67949-1A5C-4E63-BAB1-E015E52C0470}" srcOrd="0" destOrd="0" presId="urn:microsoft.com/office/officeart/2005/8/layout/radial5"/>
    <dgm:cxn modelId="{E51357F3-A851-4436-A25F-8E80CDE8E354}" type="presParOf" srcId="{48E1EE82-C02C-4B0E-ACD7-34EB5B3D3093}" destId="{E32F9975-8ECA-4968-87D6-D3A4F8C99671}" srcOrd="2" destOrd="0" presId="urn:microsoft.com/office/officeart/2005/8/layout/radial5"/>
    <dgm:cxn modelId="{7ABF73BC-36D9-4D94-A888-D474AA4E6DD4}" type="presParOf" srcId="{48E1EE82-C02C-4B0E-ACD7-34EB5B3D3093}" destId="{72678600-686D-4F83-834B-9F2CDC1C5303}" srcOrd="3" destOrd="0" presId="urn:microsoft.com/office/officeart/2005/8/layout/radial5"/>
    <dgm:cxn modelId="{C925AF1E-DBC1-432B-8A43-0BA3718988D8}" type="presParOf" srcId="{72678600-686D-4F83-834B-9F2CDC1C5303}" destId="{C9506598-30C2-4F1F-AB40-F0EE30F3185C}" srcOrd="0" destOrd="0" presId="urn:microsoft.com/office/officeart/2005/8/layout/radial5"/>
    <dgm:cxn modelId="{E36639B0-4ED8-45BB-B787-7B2B2EFF20FD}" type="presParOf" srcId="{48E1EE82-C02C-4B0E-ACD7-34EB5B3D3093}" destId="{F789553D-2DE2-40D6-AAC1-706B97F721B7}" srcOrd="4" destOrd="0" presId="urn:microsoft.com/office/officeart/2005/8/layout/radial5"/>
    <dgm:cxn modelId="{8EA7635F-5A2C-47CE-AC2B-456B28E99FA9}" type="presParOf" srcId="{48E1EE82-C02C-4B0E-ACD7-34EB5B3D3093}" destId="{CCCC85EE-359E-422C-80C6-42A49800AF78}" srcOrd="5" destOrd="0" presId="urn:microsoft.com/office/officeart/2005/8/layout/radial5"/>
    <dgm:cxn modelId="{0D2C5CA5-7ACD-43BE-8272-D0BC35EE0988}" type="presParOf" srcId="{CCCC85EE-359E-422C-80C6-42A49800AF78}" destId="{B2A6F370-1CA7-455E-8725-18FC9F39A4AF}" srcOrd="0" destOrd="0" presId="urn:microsoft.com/office/officeart/2005/8/layout/radial5"/>
    <dgm:cxn modelId="{781CEB85-7FE3-402F-82F7-99C30C284F6A}" type="presParOf" srcId="{48E1EE82-C02C-4B0E-ACD7-34EB5B3D3093}" destId="{2E12E47D-BD6A-491C-A40F-73FCD3E52919}" srcOrd="6" destOrd="0" presId="urn:microsoft.com/office/officeart/2005/8/layout/radial5"/>
    <dgm:cxn modelId="{D12A6C2E-4A75-4E1B-B3A5-A761D59D7D64}" type="presParOf" srcId="{48E1EE82-C02C-4B0E-ACD7-34EB5B3D3093}" destId="{B427DFD3-7A82-4E37-BF5A-85564D70AB9F}" srcOrd="7" destOrd="0" presId="urn:microsoft.com/office/officeart/2005/8/layout/radial5"/>
    <dgm:cxn modelId="{9BCD9697-D391-4A91-AEA1-6B76EC0CB8BE}" type="presParOf" srcId="{B427DFD3-7A82-4E37-BF5A-85564D70AB9F}" destId="{70B6E9BC-11F6-433D-9F12-845D28D7E699}" srcOrd="0" destOrd="0" presId="urn:microsoft.com/office/officeart/2005/8/layout/radial5"/>
    <dgm:cxn modelId="{95D1F486-5EF2-431E-A904-3DA7CA59EF4E}" type="presParOf" srcId="{48E1EE82-C02C-4B0E-ACD7-34EB5B3D3093}" destId="{2355E6A2-E95E-4106-9A09-EE9982B8C131}" srcOrd="8" destOrd="0" presId="urn:microsoft.com/office/officeart/2005/8/layout/radial5"/>
    <dgm:cxn modelId="{C55E4F4E-5824-4409-B369-2A9F16F05777}" type="presParOf" srcId="{48E1EE82-C02C-4B0E-ACD7-34EB5B3D3093}" destId="{071A671B-B500-46C1-9D48-83933173EFFE}" srcOrd="9" destOrd="0" presId="urn:microsoft.com/office/officeart/2005/8/layout/radial5"/>
    <dgm:cxn modelId="{4C70680A-5C63-4E11-8319-F76067AECCD1}" type="presParOf" srcId="{071A671B-B500-46C1-9D48-83933173EFFE}" destId="{9D627241-E6C0-4DE5-A682-5863BFCB11E6}" srcOrd="0" destOrd="0" presId="urn:microsoft.com/office/officeart/2005/8/layout/radial5"/>
    <dgm:cxn modelId="{5AFDD56C-0BF8-4F2B-801F-554C3BF25BB6}" type="presParOf" srcId="{48E1EE82-C02C-4B0E-ACD7-34EB5B3D3093}" destId="{19EB0968-03C0-432D-B028-1462503F8852}" srcOrd="10" destOrd="0" presId="urn:microsoft.com/office/officeart/2005/8/layout/radial5"/>
    <dgm:cxn modelId="{AE93FC01-9AB1-4CEF-BB6E-81C54D84795F}" type="presParOf" srcId="{48E1EE82-C02C-4B0E-ACD7-34EB5B3D3093}" destId="{C96C7C0A-3D8C-4F43-BB13-A39E48B2B1B9}" srcOrd="11" destOrd="0" presId="urn:microsoft.com/office/officeart/2005/8/layout/radial5"/>
    <dgm:cxn modelId="{0782C6B4-2B38-47E5-8F6F-3DA8E0A17F91}" type="presParOf" srcId="{C96C7C0A-3D8C-4F43-BB13-A39E48B2B1B9}" destId="{C2C06315-A1BF-4525-9152-5BBF85033BD8}" srcOrd="0" destOrd="0" presId="urn:microsoft.com/office/officeart/2005/8/layout/radial5"/>
    <dgm:cxn modelId="{91DC83FD-BC61-4E4E-9945-02C0B489A995}" type="presParOf" srcId="{48E1EE82-C02C-4B0E-ACD7-34EB5B3D3093}" destId="{611CBC42-987C-4776-A1D0-1051534A821C}" srcOrd="12" destOrd="0" presId="urn:microsoft.com/office/officeart/2005/8/layout/radial5"/>
    <dgm:cxn modelId="{7F0D43CC-104A-4A4B-BEC0-34A25DB15996}" type="presParOf" srcId="{48E1EE82-C02C-4B0E-ACD7-34EB5B3D3093}" destId="{5E010C36-F785-4CD6-958F-ACFF06A09D15}" srcOrd="13" destOrd="0" presId="urn:microsoft.com/office/officeart/2005/8/layout/radial5"/>
    <dgm:cxn modelId="{16C5F681-1C3E-4EED-8BCB-934DDED43DE3}" type="presParOf" srcId="{5E010C36-F785-4CD6-958F-ACFF06A09D15}" destId="{16229069-5CF6-4CA3-B29C-06B208827063}" srcOrd="0" destOrd="0" presId="urn:microsoft.com/office/officeart/2005/8/layout/radial5"/>
    <dgm:cxn modelId="{33E9C930-811A-4457-BF64-D428E3BCE84E}" type="presParOf" srcId="{48E1EE82-C02C-4B0E-ACD7-34EB5B3D3093}" destId="{5CFEF859-12D9-4868-9BB8-7A6A11847E5A}" srcOrd="14" destOrd="0" presId="urn:microsoft.com/office/officeart/2005/8/layout/radial5"/>
    <dgm:cxn modelId="{430B8164-B576-4D71-83C7-2D205510BBEA}" type="presParOf" srcId="{48E1EE82-C02C-4B0E-ACD7-34EB5B3D3093}" destId="{115D0646-E7B8-4FBF-AFF8-D2EFE12489FE}" srcOrd="15" destOrd="0" presId="urn:microsoft.com/office/officeart/2005/8/layout/radial5"/>
    <dgm:cxn modelId="{B1D056BB-7111-441C-802A-715FC33EF4A7}" type="presParOf" srcId="{115D0646-E7B8-4FBF-AFF8-D2EFE12489FE}" destId="{9F7DCBC3-1378-4B97-A5D0-48A94EA2BE24}" srcOrd="0" destOrd="0" presId="urn:microsoft.com/office/officeart/2005/8/layout/radial5"/>
    <dgm:cxn modelId="{4A445EDC-80A4-4AA0-AE16-B3A17AC03935}" type="presParOf" srcId="{48E1EE82-C02C-4B0E-ACD7-34EB5B3D3093}" destId="{89D363DC-0E34-4C5E-8A26-63645F9F6BEE}" srcOrd="16" destOrd="0" presId="urn:microsoft.com/office/officeart/2005/8/layout/radial5"/>
    <dgm:cxn modelId="{C362F657-B7BD-4294-996C-288A6B9A8DCF}" type="presParOf" srcId="{48E1EE82-C02C-4B0E-ACD7-34EB5B3D3093}" destId="{B91A1268-CC27-40E0-B823-57AE8E7CD8C9}" srcOrd="17" destOrd="0" presId="urn:microsoft.com/office/officeart/2005/8/layout/radial5"/>
    <dgm:cxn modelId="{841282D8-5967-4915-B8F3-002DDF83EF07}" type="presParOf" srcId="{B91A1268-CC27-40E0-B823-57AE8E7CD8C9}" destId="{8F0A0904-C9AB-4442-A065-9939A3189A57}" srcOrd="0" destOrd="0" presId="urn:microsoft.com/office/officeart/2005/8/layout/radial5"/>
    <dgm:cxn modelId="{DF8F5463-199A-47AD-99A2-B68E20642ED5}" type="presParOf" srcId="{48E1EE82-C02C-4B0E-ACD7-34EB5B3D3093}" destId="{C037D6AA-171B-4288-AC0C-190196A041DC}" srcOrd="18" destOrd="0" presId="urn:microsoft.com/office/officeart/2005/8/layout/radial5"/>
    <dgm:cxn modelId="{6972A5E9-F040-4F4A-80B8-125EA5329CC1}" type="presParOf" srcId="{48E1EE82-C02C-4B0E-ACD7-34EB5B3D3093}" destId="{D08E5734-30BB-438A-87ED-3D0C37FD8AEE}" srcOrd="19" destOrd="0" presId="urn:microsoft.com/office/officeart/2005/8/layout/radial5"/>
    <dgm:cxn modelId="{7B3C4890-0CB5-4BCE-B545-8A289F2A43B3}" type="presParOf" srcId="{D08E5734-30BB-438A-87ED-3D0C37FD8AEE}" destId="{C51BBDC2-B08D-4960-8181-BFB845209345}" srcOrd="0" destOrd="0" presId="urn:microsoft.com/office/officeart/2005/8/layout/radial5"/>
    <dgm:cxn modelId="{0BC8A6DB-0E4B-426E-930C-E30C0FC49D52}" type="presParOf" srcId="{48E1EE82-C02C-4B0E-ACD7-34EB5B3D3093}" destId="{4300E53B-46AC-4034-B277-201F482794F2}" srcOrd="20" destOrd="0" presId="urn:microsoft.com/office/officeart/2005/8/layout/radial5"/>
    <dgm:cxn modelId="{72821BF7-8B30-4A05-8ADA-0B099619E1F1}" type="presParOf" srcId="{48E1EE82-C02C-4B0E-ACD7-34EB5B3D3093}" destId="{6C3351DA-105C-4686-B0C7-24EBFE28D434}" srcOrd="21" destOrd="0" presId="urn:microsoft.com/office/officeart/2005/8/layout/radial5"/>
    <dgm:cxn modelId="{9734352C-B8A7-4650-A6BA-A1C695D340BB}" type="presParOf" srcId="{6C3351DA-105C-4686-B0C7-24EBFE28D434}" destId="{BB3EEFA3-AE94-42F4-90C2-F7F58283C410}" srcOrd="0" destOrd="0" presId="urn:microsoft.com/office/officeart/2005/8/layout/radial5"/>
    <dgm:cxn modelId="{55B08AED-D96D-48FE-8431-24F15946CF70}" type="presParOf" srcId="{48E1EE82-C02C-4B0E-ACD7-34EB5B3D3093}" destId="{52C14D38-8878-436B-9A59-20C2230A0B54}" srcOrd="2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EBB651-37D7-4CF0-9491-FB31EA1075B5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9E0E2FF-4A8F-44FD-9468-9723BD486329}">
      <dgm:prSet phldrT="[Texte]"/>
      <dgm:spPr/>
      <dgm:t>
        <a:bodyPr/>
        <a:lstStyle/>
        <a:p>
          <a:r>
            <a:rPr lang="fr-CA" dirty="0" err="1" smtClean="0"/>
            <a:t>Wk</a:t>
          </a:r>
          <a:endParaRPr lang="fr-CA" dirty="0"/>
        </a:p>
      </dgm:t>
    </dgm:pt>
    <dgm:pt modelId="{15359CE6-CB5E-4BE5-9DA1-90BDB5C53FB2}" type="parTrans" cxnId="{B01BC16C-CB2D-4CE0-A072-02C5381EF902}">
      <dgm:prSet/>
      <dgm:spPr/>
      <dgm:t>
        <a:bodyPr/>
        <a:lstStyle/>
        <a:p>
          <a:endParaRPr lang="fr-CA"/>
        </a:p>
      </dgm:t>
    </dgm:pt>
    <dgm:pt modelId="{3C3B4665-503E-449F-B138-6A2BBEA44223}" type="sibTrans" cxnId="{B01BC16C-CB2D-4CE0-A072-02C5381EF902}">
      <dgm:prSet/>
      <dgm:spPr/>
      <dgm:t>
        <a:bodyPr/>
        <a:lstStyle/>
        <a:p>
          <a:endParaRPr lang="fr-CA"/>
        </a:p>
      </dgm:t>
    </dgm:pt>
    <dgm:pt modelId="{1313C7C7-D5BC-4B03-8F20-7A92A568F457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62B2FEA7-34A6-4428-A5E3-598CEFD18784}" type="parTrans" cxnId="{185D6B3C-B198-46FD-A075-6184068CD84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fr-CA" dirty="0"/>
        </a:p>
      </dgm:t>
    </dgm:pt>
    <dgm:pt modelId="{E5E52402-31B2-4240-A242-56A567A6DAE4}" type="sibTrans" cxnId="{185D6B3C-B198-46FD-A075-6184068CD84E}">
      <dgm:prSet/>
      <dgm:spPr/>
      <dgm:t>
        <a:bodyPr/>
        <a:lstStyle/>
        <a:p>
          <a:endParaRPr lang="fr-CA"/>
        </a:p>
      </dgm:t>
    </dgm:pt>
    <dgm:pt modelId="{FA416DB9-2520-4345-8617-FF2D9B752390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FF415807-D5B6-466A-A773-5B0135B73E18}" type="parTrans" cxnId="{4501AE55-AFE3-42A8-AC94-FC70693770B0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fr-CA"/>
        </a:p>
      </dgm:t>
    </dgm:pt>
    <dgm:pt modelId="{179B62B7-00E0-42D9-A081-F43FA1F8C247}" type="sibTrans" cxnId="{4501AE55-AFE3-42A8-AC94-FC70693770B0}">
      <dgm:prSet/>
      <dgm:spPr/>
      <dgm:t>
        <a:bodyPr/>
        <a:lstStyle/>
        <a:p>
          <a:endParaRPr lang="fr-CA"/>
        </a:p>
      </dgm:t>
    </dgm:pt>
    <dgm:pt modelId="{5FFEA36B-0C5B-441E-8CB4-4CC64BD4FC5A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907D67C1-BB26-40E8-B462-2F6AD658653B}" type="parTrans" cxnId="{3A9202E4-3F42-4BA7-9B94-AB2F6AB825D2}">
      <dgm:prSet/>
      <dgm:spPr/>
      <dgm:t>
        <a:bodyPr/>
        <a:lstStyle/>
        <a:p>
          <a:endParaRPr lang="fr-CA"/>
        </a:p>
      </dgm:t>
    </dgm:pt>
    <dgm:pt modelId="{3CEA1FC9-6E61-4388-976C-4FACAA3A4427}" type="sibTrans" cxnId="{3A9202E4-3F42-4BA7-9B94-AB2F6AB825D2}">
      <dgm:prSet/>
      <dgm:spPr/>
      <dgm:t>
        <a:bodyPr/>
        <a:lstStyle/>
        <a:p>
          <a:endParaRPr lang="fr-CA"/>
        </a:p>
      </dgm:t>
    </dgm:pt>
    <dgm:pt modelId="{E4649B56-99F3-4B28-840B-C3296F63A1F9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62A6EE75-4906-435F-BDB6-5C319216D093}" type="parTrans" cxnId="{39BC19AE-1593-45E2-BF44-16297C81DCF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fr-CA"/>
        </a:p>
      </dgm:t>
    </dgm:pt>
    <dgm:pt modelId="{B1C4181E-AC85-43A0-9AEF-48C0000867F1}" type="sibTrans" cxnId="{39BC19AE-1593-45E2-BF44-16297C81DCF8}">
      <dgm:prSet/>
      <dgm:spPr/>
      <dgm:t>
        <a:bodyPr/>
        <a:lstStyle/>
        <a:p>
          <a:endParaRPr lang="fr-CA"/>
        </a:p>
      </dgm:t>
    </dgm:pt>
    <dgm:pt modelId="{ECCBD835-9F97-49D8-9ACB-883C0F979340}">
      <dgm:prSet phldrT="[Texte]"/>
      <dgm:spPr>
        <a:solidFill>
          <a:schemeClr val="accent5"/>
        </a:solidFill>
      </dgm:spPr>
      <dgm:t>
        <a:bodyPr/>
        <a:lstStyle/>
        <a:p>
          <a:endParaRPr lang="fr-CA" dirty="0"/>
        </a:p>
      </dgm:t>
    </dgm:pt>
    <dgm:pt modelId="{790B321C-3CD9-463C-8BF5-EDB8CDA93017}" type="parTrans" cxnId="{EDA89838-B97D-4453-8CBE-6F434165D8BD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fr-CA"/>
        </a:p>
      </dgm:t>
    </dgm:pt>
    <dgm:pt modelId="{A4373BA1-B6AD-4777-A692-76336F879A68}" type="sibTrans" cxnId="{EDA89838-B97D-4453-8CBE-6F434165D8BD}">
      <dgm:prSet/>
      <dgm:spPr/>
      <dgm:t>
        <a:bodyPr/>
        <a:lstStyle/>
        <a:p>
          <a:endParaRPr lang="fr-CA"/>
        </a:p>
      </dgm:t>
    </dgm:pt>
    <dgm:pt modelId="{D80370C5-A58F-459B-B9A3-1D3703A9A401}">
      <dgm:prSet phldrT="[Texte]"/>
      <dgm:spPr>
        <a:solidFill>
          <a:srgbClr val="FFC000"/>
        </a:solidFill>
      </dgm:spPr>
      <dgm:t>
        <a:bodyPr/>
        <a:lstStyle/>
        <a:p>
          <a:endParaRPr lang="fr-CA" dirty="0"/>
        </a:p>
      </dgm:t>
    </dgm:pt>
    <dgm:pt modelId="{89D1C221-DEFC-4F2B-90EC-408BC586A542}" type="parTrans" cxnId="{E750476F-DEE3-4D43-9B17-21E3227B1568}">
      <dgm:prSet/>
      <dgm:spPr>
        <a:solidFill>
          <a:srgbClr val="FF0000"/>
        </a:solidFill>
      </dgm:spPr>
      <dgm:t>
        <a:bodyPr/>
        <a:lstStyle/>
        <a:p>
          <a:endParaRPr lang="fr-CA"/>
        </a:p>
      </dgm:t>
    </dgm:pt>
    <dgm:pt modelId="{D9D4B44D-CDF5-4ACB-8767-8C1178D92AFA}" type="sibTrans" cxnId="{E750476F-DEE3-4D43-9B17-21E3227B1568}">
      <dgm:prSet/>
      <dgm:spPr/>
      <dgm:t>
        <a:bodyPr/>
        <a:lstStyle/>
        <a:p>
          <a:endParaRPr lang="fr-CA"/>
        </a:p>
      </dgm:t>
    </dgm:pt>
    <dgm:pt modelId="{591185D7-1752-4A26-AE67-D939DCD8CB7D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0BAB717B-D14F-44F6-901A-1E47F811C2E9}" type="parTrans" cxnId="{E242AC69-D859-4F17-9E7D-6BBF54D4A941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fr-CA"/>
        </a:p>
      </dgm:t>
    </dgm:pt>
    <dgm:pt modelId="{1948630A-3004-458C-B206-6B36F157A202}" type="sibTrans" cxnId="{E242AC69-D859-4F17-9E7D-6BBF54D4A941}">
      <dgm:prSet/>
      <dgm:spPr/>
      <dgm:t>
        <a:bodyPr/>
        <a:lstStyle/>
        <a:p>
          <a:endParaRPr lang="fr-CA"/>
        </a:p>
      </dgm:t>
    </dgm:pt>
    <dgm:pt modelId="{B66935E1-5860-430C-A3F4-63B2C0456904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D67FE839-8241-4F82-9DDC-48293C6B52DB}" type="parTrans" cxnId="{EBB02A76-F81A-4A18-9915-347684CDACA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fr-CA"/>
        </a:p>
      </dgm:t>
    </dgm:pt>
    <dgm:pt modelId="{27BF28F2-ABE1-47D1-9283-AF3566F96977}" type="sibTrans" cxnId="{EBB02A76-F81A-4A18-9915-347684CDACAB}">
      <dgm:prSet/>
      <dgm:spPr/>
      <dgm:t>
        <a:bodyPr/>
        <a:lstStyle/>
        <a:p>
          <a:endParaRPr lang="fr-CA"/>
        </a:p>
      </dgm:t>
    </dgm:pt>
    <dgm:pt modelId="{9F87CC91-38CE-40AE-9D5A-F3A780DF31AF}">
      <dgm:prSet phldrT="[Texte]"/>
      <dgm:spPr>
        <a:solidFill>
          <a:srgbClr val="7030A0"/>
        </a:solidFill>
      </dgm:spPr>
      <dgm:t>
        <a:bodyPr/>
        <a:lstStyle/>
        <a:p>
          <a:endParaRPr lang="fr-CA" dirty="0"/>
        </a:p>
      </dgm:t>
    </dgm:pt>
    <dgm:pt modelId="{5D597E86-8830-439E-AD2C-258D2E1EF9C3}" type="parTrans" cxnId="{64EBE123-3750-4040-8E53-472F692F225E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fr-CA"/>
        </a:p>
      </dgm:t>
    </dgm:pt>
    <dgm:pt modelId="{62B1814C-139F-4FD6-AFE5-E8375DC9586C}" type="sibTrans" cxnId="{64EBE123-3750-4040-8E53-472F692F225E}">
      <dgm:prSet/>
      <dgm:spPr/>
      <dgm:t>
        <a:bodyPr/>
        <a:lstStyle/>
        <a:p>
          <a:endParaRPr lang="fr-CA"/>
        </a:p>
      </dgm:t>
    </dgm:pt>
    <dgm:pt modelId="{23109D75-14B0-49F4-96E4-8F2D8B007294}">
      <dgm:prSet phldrT="[Texte]"/>
      <dgm:spPr>
        <a:solidFill>
          <a:schemeClr val="tx1"/>
        </a:solidFill>
      </dgm:spPr>
      <dgm:t>
        <a:bodyPr/>
        <a:lstStyle/>
        <a:p>
          <a:endParaRPr lang="fr-CA" dirty="0"/>
        </a:p>
      </dgm:t>
    </dgm:pt>
    <dgm:pt modelId="{715F68E1-917A-4A9A-9C22-E57AF99C33D7}" type="parTrans" cxnId="{614A210A-F363-487D-9F24-898A0CBA4E02}">
      <dgm:prSet/>
      <dgm:spPr>
        <a:solidFill>
          <a:schemeClr val="bg2"/>
        </a:solidFill>
      </dgm:spPr>
      <dgm:t>
        <a:bodyPr/>
        <a:lstStyle/>
        <a:p>
          <a:endParaRPr lang="fr-CA"/>
        </a:p>
      </dgm:t>
    </dgm:pt>
    <dgm:pt modelId="{83DC1BDA-7E25-4AB5-9193-B74DBB62308A}" type="sibTrans" cxnId="{614A210A-F363-487D-9F24-898A0CBA4E02}">
      <dgm:prSet/>
      <dgm:spPr/>
      <dgm:t>
        <a:bodyPr/>
        <a:lstStyle/>
        <a:p>
          <a:endParaRPr lang="fr-CA"/>
        </a:p>
      </dgm:t>
    </dgm:pt>
    <dgm:pt modelId="{3E56A442-B29C-4FDC-AC9B-924575039158}">
      <dgm:prSet phldrT="[Texte]"/>
      <dgm:spPr>
        <a:solidFill>
          <a:schemeClr val="tx1"/>
        </a:solidFill>
      </dgm:spPr>
      <dgm:t>
        <a:bodyPr/>
        <a:lstStyle/>
        <a:p>
          <a:endParaRPr lang="fr-CA" dirty="0"/>
        </a:p>
      </dgm:t>
    </dgm:pt>
    <dgm:pt modelId="{CD44C648-7482-42C0-A601-2E35BD9CD691}" type="parTrans" cxnId="{8CB5EA38-EDA9-4C1E-B2C7-BD525DA1CE63}">
      <dgm:prSet/>
      <dgm:spPr>
        <a:solidFill>
          <a:schemeClr val="bg2"/>
        </a:solidFill>
      </dgm:spPr>
      <dgm:t>
        <a:bodyPr/>
        <a:lstStyle/>
        <a:p>
          <a:endParaRPr lang="fr-CA"/>
        </a:p>
      </dgm:t>
    </dgm:pt>
    <dgm:pt modelId="{4384DB64-1D0F-470D-B37F-5FAA5C269081}" type="sibTrans" cxnId="{8CB5EA38-EDA9-4C1E-B2C7-BD525DA1CE63}">
      <dgm:prSet/>
      <dgm:spPr/>
      <dgm:t>
        <a:bodyPr/>
        <a:lstStyle/>
        <a:p>
          <a:endParaRPr lang="fr-CA"/>
        </a:p>
      </dgm:t>
    </dgm:pt>
    <dgm:pt modelId="{75E960C9-7AED-452D-BAEB-C280489B5296}">
      <dgm:prSet phldrT="[Texte]"/>
      <dgm:spPr>
        <a:solidFill>
          <a:schemeClr val="tx1"/>
        </a:solidFill>
      </dgm:spPr>
      <dgm:t>
        <a:bodyPr/>
        <a:lstStyle/>
        <a:p>
          <a:endParaRPr lang="fr-CA" dirty="0"/>
        </a:p>
      </dgm:t>
    </dgm:pt>
    <dgm:pt modelId="{C5B732A4-ADD6-43DB-8C23-2A58BDB9C626}" type="parTrans" cxnId="{BCDCF4E1-BC80-4A8C-BF77-B37D386881C8}">
      <dgm:prSet/>
      <dgm:spPr>
        <a:solidFill>
          <a:schemeClr val="bg2"/>
        </a:solidFill>
      </dgm:spPr>
      <dgm:t>
        <a:bodyPr/>
        <a:lstStyle/>
        <a:p>
          <a:endParaRPr lang="fr-CA"/>
        </a:p>
      </dgm:t>
    </dgm:pt>
    <dgm:pt modelId="{C0C781E9-B06A-43BF-9530-695172839FF5}" type="sibTrans" cxnId="{BCDCF4E1-BC80-4A8C-BF77-B37D386881C8}">
      <dgm:prSet/>
      <dgm:spPr/>
      <dgm:t>
        <a:bodyPr/>
        <a:lstStyle/>
        <a:p>
          <a:endParaRPr lang="fr-CA"/>
        </a:p>
      </dgm:t>
    </dgm:pt>
    <dgm:pt modelId="{48E1EE82-C02C-4B0E-ACD7-34EB5B3D3093}" type="pres">
      <dgm:prSet presAssocID="{55EBB651-37D7-4CF0-9491-FB31EA1075B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934A1A-BCCC-4862-A38E-72D6D0AD0686}" type="pres">
      <dgm:prSet presAssocID="{89E0E2FF-4A8F-44FD-9468-9723BD486329}" presName="centerShape" presStyleLbl="node0" presStyleIdx="0" presStyleCnt="1" custScaleX="79710" custScaleY="72556" custLinFactNeighborX="-11" custLinFactNeighborY="684"/>
      <dgm:spPr/>
      <dgm:t>
        <a:bodyPr/>
        <a:lstStyle/>
        <a:p>
          <a:endParaRPr lang="fr-CA"/>
        </a:p>
      </dgm:t>
    </dgm:pt>
    <dgm:pt modelId="{99459BCD-0408-4694-BC2A-1996594C2D78}" type="pres">
      <dgm:prSet presAssocID="{62B2FEA7-34A6-4428-A5E3-598CEFD18784}" presName="parTrans" presStyleLbl="sibTrans2D1" presStyleIdx="0" presStyleCnt="11"/>
      <dgm:spPr/>
    </dgm:pt>
    <dgm:pt modelId="{69F67949-1A5C-4E63-BAB1-E015E52C0470}" type="pres">
      <dgm:prSet presAssocID="{62B2FEA7-34A6-4428-A5E3-598CEFD18784}" presName="connectorText" presStyleLbl="sibTrans2D1" presStyleIdx="0" presStyleCnt="11"/>
      <dgm:spPr/>
    </dgm:pt>
    <dgm:pt modelId="{E32F9975-8ECA-4968-87D6-D3A4F8C99671}" type="pres">
      <dgm:prSet presAssocID="{1313C7C7-D5BC-4B03-8F20-7A92A568F457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72678600-686D-4F83-834B-9F2CDC1C5303}" type="pres">
      <dgm:prSet presAssocID="{FF415807-D5B6-466A-A773-5B0135B73E18}" presName="parTrans" presStyleLbl="sibTrans2D1" presStyleIdx="1" presStyleCnt="11"/>
      <dgm:spPr/>
    </dgm:pt>
    <dgm:pt modelId="{C9506598-30C2-4F1F-AB40-F0EE30F3185C}" type="pres">
      <dgm:prSet presAssocID="{FF415807-D5B6-466A-A773-5B0135B73E18}" presName="connectorText" presStyleLbl="sibTrans2D1" presStyleIdx="1" presStyleCnt="11"/>
      <dgm:spPr/>
    </dgm:pt>
    <dgm:pt modelId="{F789553D-2DE2-40D6-AAC1-706B97F721B7}" type="pres">
      <dgm:prSet presAssocID="{FA416DB9-2520-4345-8617-FF2D9B752390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CCCC85EE-359E-422C-80C6-42A49800AF78}" type="pres">
      <dgm:prSet presAssocID="{62A6EE75-4906-435F-BDB6-5C319216D093}" presName="parTrans" presStyleLbl="sibTrans2D1" presStyleIdx="2" presStyleCnt="11"/>
      <dgm:spPr/>
    </dgm:pt>
    <dgm:pt modelId="{B2A6F370-1CA7-455E-8725-18FC9F39A4AF}" type="pres">
      <dgm:prSet presAssocID="{62A6EE75-4906-435F-BDB6-5C319216D093}" presName="connectorText" presStyleLbl="sibTrans2D1" presStyleIdx="2" presStyleCnt="11"/>
      <dgm:spPr/>
    </dgm:pt>
    <dgm:pt modelId="{2E12E47D-BD6A-491C-A40F-73FCD3E52919}" type="pres">
      <dgm:prSet presAssocID="{E4649B56-99F3-4B28-840B-C3296F63A1F9}" presName="node" presStyleLbl="node1" presStyleIdx="2" presStyleCnt="11">
        <dgm:presLayoutVars>
          <dgm:bulletEnabled val="1"/>
        </dgm:presLayoutVars>
      </dgm:prSet>
      <dgm:spPr/>
    </dgm:pt>
    <dgm:pt modelId="{B427DFD3-7A82-4E37-BF5A-85564D70AB9F}" type="pres">
      <dgm:prSet presAssocID="{790B321C-3CD9-463C-8BF5-EDB8CDA93017}" presName="parTrans" presStyleLbl="sibTrans2D1" presStyleIdx="3" presStyleCnt="11"/>
      <dgm:spPr/>
    </dgm:pt>
    <dgm:pt modelId="{70B6E9BC-11F6-433D-9F12-845D28D7E699}" type="pres">
      <dgm:prSet presAssocID="{790B321C-3CD9-463C-8BF5-EDB8CDA93017}" presName="connectorText" presStyleLbl="sibTrans2D1" presStyleIdx="3" presStyleCnt="11"/>
      <dgm:spPr/>
    </dgm:pt>
    <dgm:pt modelId="{2355E6A2-E95E-4106-9A09-EE9982B8C131}" type="pres">
      <dgm:prSet presAssocID="{ECCBD835-9F97-49D8-9ACB-883C0F979340}" presName="node" presStyleLbl="node1" presStyleIdx="3" presStyleCnt="11">
        <dgm:presLayoutVars>
          <dgm:bulletEnabled val="1"/>
        </dgm:presLayoutVars>
      </dgm:prSet>
      <dgm:spPr/>
    </dgm:pt>
    <dgm:pt modelId="{071A671B-B500-46C1-9D48-83933173EFFE}" type="pres">
      <dgm:prSet presAssocID="{89D1C221-DEFC-4F2B-90EC-408BC586A542}" presName="parTrans" presStyleLbl="sibTrans2D1" presStyleIdx="4" presStyleCnt="11"/>
      <dgm:spPr/>
    </dgm:pt>
    <dgm:pt modelId="{9D627241-E6C0-4DE5-A682-5863BFCB11E6}" type="pres">
      <dgm:prSet presAssocID="{89D1C221-DEFC-4F2B-90EC-408BC586A542}" presName="connectorText" presStyleLbl="sibTrans2D1" presStyleIdx="4" presStyleCnt="11"/>
      <dgm:spPr/>
    </dgm:pt>
    <dgm:pt modelId="{19EB0968-03C0-432D-B028-1462503F8852}" type="pres">
      <dgm:prSet presAssocID="{D80370C5-A58F-459B-B9A3-1D3703A9A401}" presName="node" presStyleLbl="node1" presStyleIdx="4" presStyleCnt="11">
        <dgm:presLayoutVars>
          <dgm:bulletEnabled val="1"/>
        </dgm:presLayoutVars>
      </dgm:prSet>
      <dgm:spPr/>
    </dgm:pt>
    <dgm:pt modelId="{C96C7C0A-3D8C-4F43-BB13-A39E48B2B1B9}" type="pres">
      <dgm:prSet presAssocID="{0BAB717B-D14F-44F6-901A-1E47F811C2E9}" presName="parTrans" presStyleLbl="sibTrans2D1" presStyleIdx="5" presStyleCnt="11"/>
      <dgm:spPr/>
    </dgm:pt>
    <dgm:pt modelId="{C2C06315-A1BF-4525-9152-5BBF85033BD8}" type="pres">
      <dgm:prSet presAssocID="{0BAB717B-D14F-44F6-901A-1E47F811C2E9}" presName="connectorText" presStyleLbl="sibTrans2D1" presStyleIdx="5" presStyleCnt="11"/>
      <dgm:spPr/>
    </dgm:pt>
    <dgm:pt modelId="{611CBC42-987C-4776-A1D0-1051534A821C}" type="pres">
      <dgm:prSet presAssocID="{591185D7-1752-4A26-AE67-D939DCD8CB7D}" presName="node" presStyleLbl="node1" presStyleIdx="5" presStyleCnt="11">
        <dgm:presLayoutVars>
          <dgm:bulletEnabled val="1"/>
        </dgm:presLayoutVars>
      </dgm:prSet>
      <dgm:spPr/>
    </dgm:pt>
    <dgm:pt modelId="{5E010C36-F785-4CD6-958F-ACFF06A09D15}" type="pres">
      <dgm:prSet presAssocID="{D67FE839-8241-4F82-9DDC-48293C6B52DB}" presName="parTrans" presStyleLbl="sibTrans2D1" presStyleIdx="6" presStyleCnt="11"/>
      <dgm:spPr/>
    </dgm:pt>
    <dgm:pt modelId="{16229069-5CF6-4CA3-B29C-06B208827063}" type="pres">
      <dgm:prSet presAssocID="{D67FE839-8241-4F82-9DDC-48293C6B52DB}" presName="connectorText" presStyleLbl="sibTrans2D1" presStyleIdx="6" presStyleCnt="11"/>
      <dgm:spPr/>
    </dgm:pt>
    <dgm:pt modelId="{5CFEF859-12D9-4868-9BB8-7A6A11847E5A}" type="pres">
      <dgm:prSet presAssocID="{B66935E1-5860-430C-A3F4-63B2C0456904}" presName="node" presStyleLbl="node1" presStyleIdx="6" presStyleCnt="11">
        <dgm:presLayoutVars>
          <dgm:bulletEnabled val="1"/>
        </dgm:presLayoutVars>
      </dgm:prSet>
      <dgm:spPr/>
    </dgm:pt>
    <dgm:pt modelId="{115D0646-E7B8-4FBF-AFF8-D2EFE12489FE}" type="pres">
      <dgm:prSet presAssocID="{5D597E86-8830-439E-AD2C-258D2E1EF9C3}" presName="parTrans" presStyleLbl="sibTrans2D1" presStyleIdx="7" presStyleCnt="11"/>
      <dgm:spPr/>
    </dgm:pt>
    <dgm:pt modelId="{9F7DCBC3-1378-4B97-A5D0-48A94EA2BE24}" type="pres">
      <dgm:prSet presAssocID="{5D597E86-8830-439E-AD2C-258D2E1EF9C3}" presName="connectorText" presStyleLbl="sibTrans2D1" presStyleIdx="7" presStyleCnt="11"/>
      <dgm:spPr/>
    </dgm:pt>
    <dgm:pt modelId="{89D363DC-0E34-4C5E-8A26-63645F9F6BEE}" type="pres">
      <dgm:prSet presAssocID="{9F87CC91-38CE-40AE-9D5A-F3A780DF31AF}" presName="node" presStyleLbl="node1" presStyleIdx="7" presStyleCnt="11">
        <dgm:presLayoutVars>
          <dgm:bulletEnabled val="1"/>
        </dgm:presLayoutVars>
      </dgm:prSet>
      <dgm:spPr/>
    </dgm:pt>
    <dgm:pt modelId="{B91A1268-CC27-40E0-B823-57AE8E7CD8C9}" type="pres">
      <dgm:prSet presAssocID="{715F68E1-917A-4A9A-9C22-E57AF99C33D7}" presName="parTrans" presStyleLbl="sibTrans2D1" presStyleIdx="8" presStyleCnt="11"/>
      <dgm:spPr/>
    </dgm:pt>
    <dgm:pt modelId="{8F0A0904-C9AB-4442-A065-9939A3189A57}" type="pres">
      <dgm:prSet presAssocID="{715F68E1-917A-4A9A-9C22-E57AF99C33D7}" presName="connectorText" presStyleLbl="sibTrans2D1" presStyleIdx="8" presStyleCnt="11"/>
      <dgm:spPr/>
    </dgm:pt>
    <dgm:pt modelId="{C037D6AA-171B-4288-AC0C-190196A041DC}" type="pres">
      <dgm:prSet presAssocID="{23109D75-14B0-49F4-96E4-8F2D8B007294}" presName="node" presStyleLbl="node1" presStyleIdx="8" presStyleCnt="11">
        <dgm:presLayoutVars>
          <dgm:bulletEnabled val="1"/>
        </dgm:presLayoutVars>
      </dgm:prSet>
      <dgm:spPr/>
    </dgm:pt>
    <dgm:pt modelId="{D08E5734-30BB-438A-87ED-3D0C37FD8AEE}" type="pres">
      <dgm:prSet presAssocID="{CD44C648-7482-42C0-A601-2E35BD9CD691}" presName="parTrans" presStyleLbl="sibTrans2D1" presStyleIdx="9" presStyleCnt="11"/>
      <dgm:spPr/>
    </dgm:pt>
    <dgm:pt modelId="{C51BBDC2-B08D-4960-8181-BFB845209345}" type="pres">
      <dgm:prSet presAssocID="{CD44C648-7482-42C0-A601-2E35BD9CD691}" presName="connectorText" presStyleLbl="sibTrans2D1" presStyleIdx="9" presStyleCnt="11"/>
      <dgm:spPr/>
    </dgm:pt>
    <dgm:pt modelId="{4300E53B-46AC-4034-B277-201F482794F2}" type="pres">
      <dgm:prSet presAssocID="{3E56A442-B29C-4FDC-AC9B-924575039158}" presName="node" presStyleLbl="node1" presStyleIdx="9" presStyleCnt="11">
        <dgm:presLayoutVars>
          <dgm:bulletEnabled val="1"/>
        </dgm:presLayoutVars>
      </dgm:prSet>
      <dgm:spPr/>
    </dgm:pt>
    <dgm:pt modelId="{6C3351DA-105C-4686-B0C7-24EBFE28D434}" type="pres">
      <dgm:prSet presAssocID="{C5B732A4-ADD6-43DB-8C23-2A58BDB9C626}" presName="parTrans" presStyleLbl="sibTrans2D1" presStyleIdx="10" presStyleCnt="11"/>
      <dgm:spPr/>
    </dgm:pt>
    <dgm:pt modelId="{BB3EEFA3-AE94-42F4-90C2-F7F58283C410}" type="pres">
      <dgm:prSet presAssocID="{C5B732A4-ADD6-43DB-8C23-2A58BDB9C626}" presName="connectorText" presStyleLbl="sibTrans2D1" presStyleIdx="10" presStyleCnt="11"/>
      <dgm:spPr/>
    </dgm:pt>
    <dgm:pt modelId="{52C14D38-8878-436B-9A59-20C2230A0B54}" type="pres">
      <dgm:prSet presAssocID="{75E960C9-7AED-452D-BAEB-C280489B529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528D01A-9E8B-44A5-A7A3-A7134839A6E8}" type="presOf" srcId="{62B2FEA7-34A6-4428-A5E3-598CEFD18784}" destId="{69F67949-1A5C-4E63-BAB1-E015E52C0470}" srcOrd="1" destOrd="0" presId="urn:microsoft.com/office/officeart/2005/8/layout/radial5"/>
    <dgm:cxn modelId="{91516D1B-8CF9-43BC-ACA5-E3A02A3A181F}" type="presOf" srcId="{ECCBD835-9F97-49D8-9ACB-883C0F979340}" destId="{2355E6A2-E95E-4106-9A09-EE9982B8C131}" srcOrd="0" destOrd="0" presId="urn:microsoft.com/office/officeart/2005/8/layout/radial5"/>
    <dgm:cxn modelId="{CC2F9704-032C-4D46-98DC-FCB3B7F18FE7}" type="presOf" srcId="{FF415807-D5B6-466A-A773-5B0135B73E18}" destId="{C9506598-30C2-4F1F-AB40-F0EE30F3185C}" srcOrd="1" destOrd="0" presId="urn:microsoft.com/office/officeart/2005/8/layout/radial5"/>
    <dgm:cxn modelId="{08DD8DD8-3724-4E8B-81D0-0130D70450D9}" type="presOf" srcId="{FA416DB9-2520-4345-8617-FF2D9B752390}" destId="{F789553D-2DE2-40D6-AAC1-706B97F721B7}" srcOrd="0" destOrd="0" presId="urn:microsoft.com/office/officeart/2005/8/layout/radial5"/>
    <dgm:cxn modelId="{A9F5B59E-5667-4E54-A483-CFE343365BDE}" type="presOf" srcId="{1313C7C7-D5BC-4B03-8F20-7A92A568F457}" destId="{E32F9975-8ECA-4968-87D6-D3A4F8C99671}" srcOrd="0" destOrd="0" presId="urn:microsoft.com/office/officeart/2005/8/layout/radial5"/>
    <dgm:cxn modelId="{12E2C74F-C8C8-4879-9B34-400724CD8BC7}" type="presOf" srcId="{715F68E1-917A-4A9A-9C22-E57AF99C33D7}" destId="{B91A1268-CC27-40E0-B823-57AE8E7CD8C9}" srcOrd="0" destOrd="0" presId="urn:microsoft.com/office/officeart/2005/8/layout/radial5"/>
    <dgm:cxn modelId="{D2A4FD4E-4641-4DA8-A9CD-B6B317FE5EDB}" type="presOf" srcId="{62A6EE75-4906-435F-BDB6-5C319216D093}" destId="{B2A6F370-1CA7-455E-8725-18FC9F39A4AF}" srcOrd="1" destOrd="0" presId="urn:microsoft.com/office/officeart/2005/8/layout/radial5"/>
    <dgm:cxn modelId="{BCDCF4E1-BC80-4A8C-BF77-B37D386881C8}" srcId="{89E0E2FF-4A8F-44FD-9468-9723BD486329}" destId="{75E960C9-7AED-452D-BAEB-C280489B5296}" srcOrd="10" destOrd="0" parTransId="{C5B732A4-ADD6-43DB-8C23-2A58BDB9C626}" sibTransId="{C0C781E9-B06A-43BF-9530-695172839FF5}"/>
    <dgm:cxn modelId="{55DC065F-2232-43D4-B0F5-581BB281B964}" type="presOf" srcId="{E4649B56-99F3-4B28-840B-C3296F63A1F9}" destId="{2E12E47D-BD6A-491C-A40F-73FCD3E52919}" srcOrd="0" destOrd="0" presId="urn:microsoft.com/office/officeart/2005/8/layout/radial5"/>
    <dgm:cxn modelId="{B80AC448-932A-42FC-87EC-487AB5A020DE}" type="presOf" srcId="{790B321C-3CD9-463C-8BF5-EDB8CDA93017}" destId="{B427DFD3-7A82-4E37-BF5A-85564D70AB9F}" srcOrd="0" destOrd="0" presId="urn:microsoft.com/office/officeart/2005/8/layout/radial5"/>
    <dgm:cxn modelId="{E5FAE111-04EE-459F-8303-D1FE6C465305}" type="presOf" srcId="{790B321C-3CD9-463C-8BF5-EDB8CDA93017}" destId="{70B6E9BC-11F6-433D-9F12-845D28D7E699}" srcOrd="1" destOrd="0" presId="urn:microsoft.com/office/officeart/2005/8/layout/radial5"/>
    <dgm:cxn modelId="{E6E36180-D1C9-4634-8475-28941E8844D5}" type="presOf" srcId="{C5B732A4-ADD6-43DB-8C23-2A58BDB9C626}" destId="{BB3EEFA3-AE94-42F4-90C2-F7F58283C410}" srcOrd="1" destOrd="0" presId="urn:microsoft.com/office/officeart/2005/8/layout/radial5"/>
    <dgm:cxn modelId="{8E163BCE-B3C8-4B90-BB8C-0BF00BA76927}" type="presOf" srcId="{55EBB651-37D7-4CF0-9491-FB31EA1075B5}" destId="{48E1EE82-C02C-4B0E-ACD7-34EB5B3D3093}" srcOrd="0" destOrd="0" presId="urn:microsoft.com/office/officeart/2005/8/layout/radial5"/>
    <dgm:cxn modelId="{39BC19AE-1593-45E2-BF44-16297C81DCF8}" srcId="{89E0E2FF-4A8F-44FD-9468-9723BD486329}" destId="{E4649B56-99F3-4B28-840B-C3296F63A1F9}" srcOrd="2" destOrd="0" parTransId="{62A6EE75-4906-435F-BDB6-5C319216D093}" sibTransId="{B1C4181E-AC85-43A0-9AEF-48C0000867F1}"/>
    <dgm:cxn modelId="{5DC53105-A221-488B-BA88-0A8110F3A196}" type="presOf" srcId="{5D597E86-8830-439E-AD2C-258D2E1EF9C3}" destId="{115D0646-E7B8-4FBF-AFF8-D2EFE12489FE}" srcOrd="0" destOrd="0" presId="urn:microsoft.com/office/officeart/2005/8/layout/radial5"/>
    <dgm:cxn modelId="{B01BC16C-CB2D-4CE0-A072-02C5381EF902}" srcId="{55EBB651-37D7-4CF0-9491-FB31EA1075B5}" destId="{89E0E2FF-4A8F-44FD-9468-9723BD486329}" srcOrd="0" destOrd="0" parTransId="{15359CE6-CB5E-4BE5-9DA1-90BDB5C53FB2}" sibTransId="{3C3B4665-503E-449F-B138-6A2BBEA44223}"/>
    <dgm:cxn modelId="{BF549CB4-E935-4D13-81E6-9D11B8EAF2F8}" type="presOf" srcId="{D80370C5-A58F-459B-B9A3-1D3703A9A401}" destId="{19EB0968-03C0-432D-B028-1462503F8852}" srcOrd="0" destOrd="0" presId="urn:microsoft.com/office/officeart/2005/8/layout/radial5"/>
    <dgm:cxn modelId="{EDA89838-B97D-4453-8CBE-6F434165D8BD}" srcId="{89E0E2FF-4A8F-44FD-9468-9723BD486329}" destId="{ECCBD835-9F97-49D8-9ACB-883C0F979340}" srcOrd="3" destOrd="0" parTransId="{790B321C-3CD9-463C-8BF5-EDB8CDA93017}" sibTransId="{A4373BA1-B6AD-4777-A692-76336F879A68}"/>
    <dgm:cxn modelId="{471348AB-69CE-443B-9A67-CB056BC0EF40}" type="presOf" srcId="{C5B732A4-ADD6-43DB-8C23-2A58BDB9C626}" destId="{6C3351DA-105C-4686-B0C7-24EBFE28D434}" srcOrd="0" destOrd="0" presId="urn:microsoft.com/office/officeart/2005/8/layout/radial5"/>
    <dgm:cxn modelId="{DA0458EF-663B-4141-BF45-EC807FB7D0A8}" type="presOf" srcId="{89E0E2FF-4A8F-44FD-9468-9723BD486329}" destId="{7D934A1A-BCCC-4862-A38E-72D6D0AD0686}" srcOrd="0" destOrd="0" presId="urn:microsoft.com/office/officeart/2005/8/layout/radial5"/>
    <dgm:cxn modelId="{1B104D87-16D6-49A3-8574-A2A2CB5ED986}" type="presOf" srcId="{715F68E1-917A-4A9A-9C22-E57AF99C33D7}" destId="{8F0A0904-C9AB-4442-A065-9939A3189A57}" srcOrd="1" destOrd="0" presId="urn:microsoft.com/office/officeart/2005/8/layout/radial5"/>
    <dgm:cxn modelId="{1AA7096D-45A7-414B-8A51-032EB6ED63F2}" type="presOf" srcId="{23109D75-14B0-49F4-96E4-8F2D8B007294}" destId="{C037D6AA-171B-4288-AC0C-190196A041DC}" srcOrd="0" destOrd="0" presId="urn:microsoft.com/office/officeart/2005/8/layout/radial5"/>
    <dgm:cxn modelId="{9D23973E-1AA1-4BBB-AFBF-50FF8D002E6C}" type="presOf" srcId="{62B2FEA7-34A6-4428-A5E3-598CEFD18784}" destId="{99459BCD-0408-4694-BC2A-1996594C2D78}" srcOrd="0" destOrd="0" presId="urn:microsoft.com/office/officeart/2005/8/layout/radial5"/>
    <dgm:cxn modelId="{0E0EE63E-3228-4114-B1B8-551C0469A1F5}" type="presOf" srcId="{3E56A442-B29C-4FDC-AC9B-924575039158}" destId="{4300E53B-46AC-4034-B277-201F482794F2}" srcOrd="0" destOrd="0" presId="urn:microsoft.com/office/officeart/2005/8/layout/radial5"/>
    <dgm:cxn modelId="{F448B35A-CAF9-4783-85B9-2A9BE3FFAD05}" type="presOf" srcId="{5D597E86-8830-439E-AD2C-258D2E1EF9C3}" destId="{9F7DCBC3-1378-4B97-A5D0-48A94EA2BE24}" srcOrd="1" destOrd="0" presId="urn:microsoft.com/office/officeart/2005/8/layout/radial5"/>
    <dgm:cxn modelId="{4327D01E-7D2F-4942-B467-F1C1D1B49487}" type="presOf" srcId="{CD44C648-7482-42C0-A601-2E35BD9CD691}" destId="{D08E5734-30BB-438A-87ED-3D0C37FD8AEE}" srcOrd="0" destOrd="0" presId="urn:microsoft.com/office/officeart/2005/8/layout/radial5"/>
    <dgm:cxn modelId="{1712192D-9E29-45E7-8D29-E0A946C04332}" type="presOf" srcId="{0BAB717B-D14F-44F6-901A-1E47F811C2E9}" destId="{C2C06315-A1BF-4525-9152-5BBF85033BD8}" srcOrd="1" destOrd="0" presId="urn:microsoft.com/office/officeart/2005/8/layout/radial5"/>
    <dgm:cxn modelId="{7B8184FE-432A-42B9-8702-E8F0BD3B56BD}" type="presOf" srcId="{9F87CC91-38CE-40AE-9D5A-F3A780DF31AF}" destId="{89D363DC-0E34-4C5E-8A26-63645F9F6BEE}" srcOrd="0" destOrd="0" presId="urn:microsoft.com/office/officeart/2005/8/layout/radial5"/>
    <dgm:cxn modelId="{91CF8D63-B1D4-4121-8BCD-A6A51E8D301E}" type="presOf" srcId="{75E960C9-7AED-452D-BAEB-C280489B5296}" destId="{52C14D38-8878-436B-9A59-20C2230A0B54}" srcOrd="0" destOrd="0" presId="urn:microsoft.com/office/officeart/2005/8/layout/radial5"/>
    <dgm:cxn modelId="{E242AC69-D859-4F17-9E7D-6BBF54D4A941}" srcId="{89E0E2FF-4A8F-44FD-9468-9723BD486329}" destId="{591185D7-1752-4A26-AE67-D939DCD8CB7D}" srcOrd="5" destOrd="0" parTransId="{0BAB717B-D14F-44F6-901A-1E47F811C2E9}" sibTransId="{1948630A-3004-458C-B206-6B36F157A202}"/>
    <dgm:cxn modelId="{B51157B5-5264-40F1-9B77-E59742D41DC6}" type="presOf" srcId="{B66935E1-5860-430C-A3F4-63B2C0456904}" destId="{5CFEF859-12D9-4868-9BB8-7A6A11847E5A}" srcOrd="0" destOrd="0" presId="urn:microsoft.com/office/officeart/2005/8/layout/radial5"/>
    <dgm:cxn modelId="{185D6B3C-B198-46FD-A075-6184068CD84E}" srcId="{89E0E2FF-4A8F-44FD-9468-9723BD486329}" destId="{1313C7C7-D5BC-4B03-8F20-7A92A568F457}" srcOrd="0" destOrd="0" parTransId="{62B2FEA7-34A6-4428-A5E3-598CEFD18784}" sibTransId="{E5E52402-31B2-4240-A242-56A567A6DAE4}"/>
    <dgm:cxn modelId="{1FC55DAF-D800-457D-819B-D96BE9386C00}" type="presOf" srcId="{D67FE839-8241-4F82-9DDC-48293C6B52DB}" destId="{5E010C36-F785-4CD6-958F-ACFF06A09D15}" srcOrd="0" destOrd="0" presId="urn:microsoft.com/office/officeart/2005/8/layout/radial5"/>
    <dgm:cxn modelId="{8FE222B5-F02A-47BB-ABDD-BCFBBF2FA389}" type="presOf" srcId="{FF415807-D5B6-466A-A773-5B0135B73E18}" destId="{72678600-686D-4F83-834B-9F2CDC1C5303}" srcOrd="0" destOrd="0" presId="urn:microsoft.com/office/officeart/2005/8/layout/radial5"/>
    <dgm:cxn modelId="{3A9202E4-3F42-4BA7-9B94-AB2F6AB825D2}" srcId="{55EBB651-37D7-4CF0-9491-FB31EA1075B5}" destId="{5FFEA36B-0C5B-441E-8CB4-4CC64BD4FC5A}" srcOrd="1" destOrd="0" parTransId="{907D67C1-BB26-40E8-B462-2F6AD658653B}" sibTransId="{3CEA1FC9-6E61-4388-976C-4FACAA3A4427}"/>
    <dgm:cxn modelId="{45A5660F-EB39-41F4-B67D-AD37727178FE}" type="presOf" srcId="{591185D7-1752-4A26-AE67-D939DCD8CB7D}" destId="{611CBC42-987C-4776-A1D0-1051534A821C}" srcOrd="0" destOrd="0" presId="urn:microsoft.com/office/officeart/2005/8/layout/radial5"/>
    <dgm:cxn modelId="{A39A9741-6189-4BAB-898A-74294E86403E}" type="presOf" srcId="{D67FE839-8241-4F82-9DDC-48293C6B52DB}" destId="{16229069-5CF6-4CA3-B29C-06B208827063}" srcOrd="1" destOrd="0" presId="urn:microsoft.com/office/officeart/2005/8/layout/radial5"/>
    <dgm:cxn modelId="{EBB02A76-F81A-4A18-9915-347684CDACAB}" srcId="{89E0E2FF-4A8F-44FD-9468-9723BD486329}" destId="{B66935E1-5860-430C-A3F4-63B2C0456904}" srcOrd="6" destOrd="0" parTransId="{D67FE839-8241-4F82-9DDC-48293C6B52DB}" sibTransId="{27BF28F2-ABE1-47D1-9283-AF3566F96977}"/>
    <dgm:cxn modelId="{DE601BEF-16A1-4CCF-93B5-480635E0EE25}" type="presOf" srcId="{0BAB717B-D14F-44F6-901A-1E47F811C2E9}" destId="{C96C7C0A-3D8C-4F43-BB13-A39E48B2B1B9}" srcOrd="0" destOrd="0" presId="urn:microsoft.com/office/officeart/2005/8/layout/radial5"/>
    <dgm:cxn modelId="{E750476F-DEE3-4D43-9B17-21E3227B1568}" srcId="{89E0E2FF-4A8F-44FD-9468-9723BD486329}" destId="{D80370C5-A58F-459B-B9A3-1D3703A9A401}" srcOrd="4" destOrd="0" parTransId="{89D1C221-DEFC-4F2B-90EC-408BC586A542}" sibTransId="{D9D4B44D-CDF5-4ACB-8767-8C1178D92AFA}"/>
    <dgm:cxn modelId="{6B693F6F-B815-4809-B967-28FD580916AF}" type="presOf" srcId="{62A6EE75-4906-435F-BDB6-5C319216D093}" destId="{CCCC85EE-359E-422C-80C6-42A49800AF78}" srcOrd="0" destOrd="0" presId="urn:microsoft.com/office/officeart/2005/8/layout/radial5"/>
    <dgm:cxn modelId="{BC24589C-58B6-44A3-AAF0-85A0AEB09928}" type="presOf" srcId="{CD44C648-7482-42C0-A601-2E35BD9CD691}" destId="{C51BBDC2-B08D-4960-8181-BFB845209345}" srcOrd="1" destOrd="0" presId="urn:microsoft.com/office/officeart/2005/8/layout/radial5"/>
    <dgm:cxn modelId="{68E64BCA-77F7-4A3F-866E-B5B355671793}" type="presOf" srcId="{89D1C221-DEFC-4F2B-90EC-408BC586A542}" destId="{9D627241-E6C0-4DE5-A682-5863BFCB11E6}" srcOrd="1" destOrd="0" presId="urn:microsoft.com/office/officeart/2005/8/layout/radial5"/>
    <dgm:cxn modelId="{614A210A-F363-487D-9F24-898A0CBA4E02}" srcId="{89E0E2FF-4A8F-44FD-9468-9723BD486329}" destId="{23109D75-14B0-49F4-96E4-8F2D8B007294}" srcOrd="8" destOrd="0" parTransId="{715F68E1-917A-4A9A-9C22-E57AF99C33D7}" sibTransId="{83DC1BDA-7E25-4AB5-9193-B74DBB62308A}"/>
    <dgm:cxn modelId="{8CB5EA38-EDA9-4C1E-B2C7-BD525DA1CE63}" srcId="{89E0E2FF-4A8F-44FD-9468-9723BD486329}" destId="{3E56A442-B29C-4FDC-AC9B-924575039158}" srcOrd="9" destOrd="0" parTransId="{CD44C648-7482-42C0-A601-2E35BD9CD691}" sibTransId="{4384DB64-1D0F-470D-B37F-5FAA5C269081}"/>
    <dgm:cxn modelId="{B1117A02-667D-4CAB-BD37-060DD7DE6CB5}" type="presOf" srcId="{89D1C221-DEFC-4F2B-90EC-408BC586A542}" destId="{071A671B-B500-46C1-9D48-83933173EFFE}" srcOrd="0" destOrd="0" presId="urn:microsoft.com/office/officeart/2005/8/layout/radial5"/>
    <dgm:cxn modelId="{4501AE55-AFE3-42A8-AC94-FC70693770B0}" srcId="{89E0E2FF-4A8F-44FD-9468-9723BD486329}" destId="{FA416DB9-2520-4345-8617-FF2D9B752390}" srcOrd="1" destOrd="0" parTransId="{FF415807-D5B6-466A-A773-5B0135B73E18}" sibTransId="{179B62B7-00E0-42D9-A081-F43FA1F8C247}"/>
    <dgm:cxn modelId="{64EBE123-3750-4040-8E53-472F692F225E}" srcId="{89E0E2FF-4A8F-44FD-9468-9723BD486329}" destId="{9F87CC91-38CE-40AE-9D5A-F3A780DF31AF}" srcOrd="7" destOrd="0" parTransId="{5D597E86-8830-439E-AD2C-258D2E1EF9C3}" sibTransId="{62B1814C-139F-4FD6-AFE5-E8375DC9586C}"/>
    <dgm:cxn modelId="{10460394-4934-4136-B240-E463A39B1BFA}" type="presParOf" srcId="{48E1EE82-C02C-4B0E-ACD7-34EB5B3D3093}" destId="{7D934A1A-BCCC-4862-A38E-72D6D0AD0686}" srcOrd="0" destOrd="0" presId="urn:microsoft.com/office/officeart/2005/8/layout/radial5"/>
    <dgm:cxn modelId="{7FCA381A-378E-4861-A923-4A78A38CB358}" type="presParOf" srcId="{48E1EE82-C02C-4B0E-ACD7-34EB5B3D3093}" destId="{99459BCD-0408-4694-BC2A-1996594C2D78}" srcOrd="1" destOrd="0" presId="urn:microsoft.com/office/officeart/2005/8/layout/radial5"/>
    <dgm:cxn modelId="{98D59892-AA3B-48FC-8FD8-1EAA3A22504D}" type="presParOf" srcId="{99459BCD-0408-4694-BC2A-1996594C2D78}" destId="{69F67949-1A5C-4E63-BAB1-E015E52C0470}" srcOrd="0" destOrd="0" presId="urn:microsoft.com/office/officeart/2005/8/layout/radial5"/>
    <dgm:cxn modelId="{B22CE8C8-0B49-4D2D-8311-E93D21B92B12}" type="presParOf" srcId="{48E1EE82-C02C-4B0E-ACD7-34EB5B3D3093}" destId="{E32F9975-8ECA-4968-87D6-D3A4F8C99671}" srcOrd="2" destOrd="0" presId="urn:microsoft.com/office/officeart/2005/8/layout/radial5"/>
    <dgm:cxn modelId="{88341BED-3D9A-4D8F-A689-5173CBAD4556}" type="presParOf" srcId="{48E1EE82-C02C-4B0E-ACD7-34EB5B3D3093}" destId="{72678600-686D-4F83-834B-9F2CDC1C5303}" srcOrd="3" destOrd="0" presId="urn:microsoft.com/office/officeart/2005/8/layout/radial5"/>
    <dgm:cxn modelId="{B1A999AA-0A4A-4A9C-B794-2E3AE83A2719}" type="presParOf" srcId="{72678600-686D-4F83-834B-9F2CDC1C5303}" destId="{C9506598-30C2-4F1F-AB40-F0EE30F3185C}" srcOrd="0" destOrd="0" presId="urn:microsoft.com/office/officeart/2005/8/layout/radial5"/>
    <dgm:cxn modelId="{0E626F1E-D1EE-4325-88E8-74D4C64F51E2}" type="presParOf" srcId="{48E1EE82-C02C-4B0E-ACD7-34EB5B3D3093}" destId="{F789553D-2DE2-40D6-AAC1-706B97F721B7}" srcOrd="4" destOrd="0" presId="urn:microsoft.com/office/officeart/2005/8/layout/radial5"/>
    <dgm:cxn modelId="{4620D2A5-26AC-4558-978C-E075C3E90586}" type="presParOf" srcId="{48E1EE82-C02C-4B0E-ACD7-34EB5B3D3093}" destId="{CCCC85EE-359E-422C-80C6-42A49800AF78}" srcOrd="5" destOrd="0" presId="urn:microsoft.com/office/officeart/2005/8/layout/radial5"/>
    <dgm:cxn modelId="{53837C2D-D9E9-402E-9242-E024C11AD486}" type="presParOf" srcId="{CCCC85EE-359E-422C-80C6-42A49800AF78}" destId="{B2A6F370-1CA7-455E-8725-18FC9F39A4AF}" srcOrd="0" destOrd="0" presId="urn:microsoft.com/office/officeart/2005/8/layout/radial5"/>
    <dgm:cxn modelId="{507E6557-E578-4E46-A71D-5EB510169B0A}" type="presParOf" srcId="{48E1EE82-C02C-4B0E-ACD7-34EB5B3D3093}" destId="{2E12E47D-BD6A-491C-A40F-73FCD3E52919}" srcOrd="6" destOrd="0" presId="urn:microsoft.com/office/officeart/2005/8/layout/radial5"/>
    <dgm:cxn modelId="{490A37E7-FB74-4F39-8124-F43A1341B260}" type="presParOf" srcId="{48E1EE82-C02C-4B0E-ACD7-34EB5B3D3093}" destId="{B427DFD3-7A82-4E37-BF5A-85564D70AB9F}" srcOrd="7" destOrd="0" presId="urn:microsoft.com/office/officeart/2005/8/layout/radial5"/>
    <dgm:cxn modelId="{5F61D15F-3030-4896-B829-E6F966BC8FDD}" type="presParOf" srcId="{B427DFD3-7A82-4E37-BF5A-85564D70AB9F}" destId="{70B6E9BC-11F6-433D-9F12-845D28D7E699}" srcOrd="0" destOrd="0" presId="urn:microsoft.com/office/officeart/2005/8/layout/radial5"/>
    <dgm:cxn modelId="{EFB3F0A6-A6F0-4E5A-B64D-E4CE0965BDD0}" type="presParOf" srcId="{48E1EE82-C02C-4B0E-ACD7-34EB5B3D3093}" destId="{2355E6A2-E95E-4106-9A09-EE9982B8C131}" srcOrd="8" destOrd="0" presId="urn:microsoft.com/office/officeart/2005/8/layout/radial5"/>
    <dgm:cxn modelId="{304D6EB9-0EEC-4A81-A1F3-393FDC0A9927}" type="presParOf" srcId="{48E1EE82-C02C-4B0E-ACD7-34EB5B3D3093}" destId="{071A671B-B500-46C1-9D48-83933173EFFE}" srcOrd="9" destOrd="0" presId="urn:microsoft.com/office/officeart/2005/8/layout/radial5"/>
    <dgm:cxn modelId="{7198076E-5B2E-4289-A3BD-6ABBDBDB021A}" type="presParOf" srcId="{071A671B-B500-46C1-9D48-83933173EFFE}" destId="{9D627241-E6C0-4DE5-A682-5863BFCB11E6}" srcOrd="0" destOrd="0" presId="urn:microsoft.com/office/officeart/2005/8/layout/radial5"/>
    <dgm:cxn modelId="{B031B09C-08F9-4CBA-9BDA-5C032D3D2009}" type="presParOf" srcId="{48E1EE82-C02C-4B0E-ACD7-34EB5B3D3093}" destId="{19EB0968-03C0-432D-B028-1462503F8852}" srcOrd="10" destOrd="0" presId="urn:microsoft.com/office/officeart/2005/8/layout/radial5"/>
    <dgm:cxn modelId="{F7BE4A45-5577-49D2-90FB-950FD95E6EBA}" type="presParOf" srcId="{48E1EE82-C02C-4B0E-ACD7-34EB5B3D3093}" destId="{C96C7C0A-3D8C-4F43-BB13-A39E48B2B1B9}" srcOrd="11" destOrd="0" presId="urn:microsoft.com/office/officeart/2005/8/layout/radial5"/>
    <dgm:cxn modelId="{02646254-85AB-4373-8331-885F47BC9BB7}" type="presParOf" srcId="{C96C7C0A-3D8C-4F43-BB13-A39E48B2B1B9}" destId="{C2C06315-A1BF-4525-9152-5BBF85033BD8}" srcOrd="0" destOrd="0" presId="urn:microsoft.com/office/officeart/2005/8/layout/radial5"/>
    <dgm:cxn modelId="{088BDFBD-4CA4-40AD-A634-98F7B834840D}" type="presParOf" srcId="{48E1EE82-C02C-4B0E-ACD7-34EB5B3D3093}" destId="{611CBC42-987C-4776-A1D0-1051534A821C}" srcOrd="12" destOrd="0" presId="urn:microsoft.com/office/officeart/2005/8/layout/radial5"/>
    <dgm:cxn modelId="{CB71C8B9-0558-44A5-B723-FA16F5B802A1}" type="presParOf" srcId="{48E1EE82-C02C-4B0E-ACD7-34EB5B3D3093}" destId="{5E010C36-F785-4CD6-958F-ACFF06A09D15}" srcOrd="13" destOrd="0" presId="urn:microsoft.com/office/officeart/2005/8/layout/radial5"/>
    <dgm:cxn modelId="{D54F56D0-8874-489A-8CE7-0A0B3AF82CB1}" type="presParOf" srcId="{5E010C36-F785-4CD6-958F-ACFF06A09D15}" destId="{16229069-5CF6-4CA3-B29C-06B208827063}" srcOrd="0" destOrd="0" presId="urn:microsoft.com/office/officeart/2005/8/layout/radial5"/>
    <dgm:cxn modelId="{C98BB374-243F-4084-A6BA-7FADBD74DAB8}" type="presParOf" srcId="{48E1EE82-C02C-4B0E-ACD7-34EB5B3D3093}" destId="{5CFEF859-12D9-4868-9BB8-7A6A11847E5A}" srcOrd="14" destOrd="0" presId="urn:microsoft.com/office/officeart/2005/8/layout/radial5"/>
    <dgm:cxn modelId="{DB8B6E88-169B-4495-852C-F5D2810F1102}" type="presParOf" srcId="{48E1EE82-C02C-4B0E-ACD7-34EB5B3D3093}" destId="{115D0646-E7B8-4FBF-AFF8-D2EFE12489FE}" srcOrd="15" destOrd="0" presId="urn:microsoft.com/office/officeart/2005/8/layout/radial5"/>
    <dgm:cxn modelId="{E84EAAE6-C72B-4923-81BD-FDD6418E56E4}" type="presParOf" srcId="{115D0646-E7B8-4FBF-AFF8-D2EFE12489FE}" destId="{9F7DCBC3-1378-4B97-A5D0-48A94EA2BE24}" srcOrd="0" destOrd="0" presId="urn:microsoft.com/office/officeart/2005/8/layout/radial5"/>
    <dgm:cxn modelId="{61CE7BB2-1E5C-41A2-8B98-07719F8F0726}" type="presParOf" srcId="{48E1EE82-C02C-4B0E-ACD7-34EB5B3D3093}" destId="{89D363DC-0E34-4C5E-8A26-63645F9F6BEE}" srcOrd="16" destOrd="0" presId="urn:microsoft.com/office/officeart/2005/8/layout/radial5"/>
    <dgm:cxn modelId="{7482810D-6BB2-46B0-AEBB-DDCA7A7BE2E4}" type="presParOf" srcId="{48E1EE82-C02C-4B0E-ACD7-34EB5B3D3093}" destId="{B91A1268-CC27-40E0-B823-57AE8E7CD8C9}" srcOrd="17" destOrd="0" presId="urn:microsoft.com/office/officeart/2005/8/layout/radial5"/>
    <dgm:cxn modelId="{D6CD974D-A0A0-4AB7-88DC-96679DFD30F8}" type="presParOf" srcId="{B91A1268-CC27-40E0-B823-57AE8E7CD8C9}" destId="{8F0A0904-C9AB-4442-A065-9939A3189A57}" srcOrd="0" destOrd="0" presId="urn:microsoft.com/office/officeart/2005/8/layout/radial5"/>
    <dgm:cxn modelId="{3E629F4E-9BF1-4093-806C-D44F051C8E45}" type="presParOf" srcId="{48E1EE82-C02C-4B0E-ACD7-34EB5B3D3093}" destId="{C037D6AA-171B-4288-AC0C-190196A041DC}" srcOrd="18" destOrd="0" presId="urn:microsoft.com/office/officeart/2005/8/layout/radial5"/>
    <dgm:cxn modelId="{B3103AD6-8F42-4D46-B44A-E769F3CA5DAC}" type="presParOf" srcId="{48E1EE82-C02C-4B0E-ACD7-34EB5B3D3093}" destId="{D08E5734-30BB-438A-87ED-3D0C37FD8AEE}" srcOrd="19" destOrd="0" presId="urn:microsoft.com/office/officeart/2005/8/layout/radial5"/>
    <dgm:cxn modelId="{8ACAF5A0-C69B-4AE5-854D-4A28852A8AE8}" type="presParOf" srcId="{D08E5734-30BB-438A-87ED-3D0C37FD8AEE}" destId="{C51BBDC2-B08D-4960-8181-BFB845209345}" srcOrd="0" destOrd="0" presId="urn:microsoft.com/office/officeart/2005/8/layout/radial5"/>
    <dgm:cxn modelId="{C2D3DF39-D771-40EF-8FF2-F5D34AAB62C7}" type="presParOf" srcId="{48E1EE82-C02C-4B0E-ACD7-34EB5B3D3093}" destId="{4300E53B-46AC-4034-B277-201F482794F2}" srcOrd="20" destOrd="0" presId="urn:microsoft.com/office/officeart/2005/8/layout/radial5"/>
    <dgm:cxn modelId="{2ABAD92C-CDDE-46C2-B11B-99145C9B35F4}" type="presParOf" srcId="{48E1EE82-C02C-4B0E-ACD7-34EB5B3D3093}" destId="{6C3351DA-105C-4686-B0C7-24EBFE28D434}" srcOrd="21" destOrd="0" presId="urn:microsoft.com/office/officeart/2005/8/layout/radial5"/>
    <dgm:cxn modelId="{5C46FB57-6F31-4BD0-B4BD-5C29FAD6491D}" type="presParOf" srcId="{6C3351DA-105C-4686-B0C7-24EBFE28D434}" destId="{BB3EEFA3-AE94-42F4-90C2-F7F58283C410}" srcOrd="0" destOrd="0" presId="urn:microsoft.com/office/officeart/2005/8/layout/radial5"/>
    <dgm:cxn modelId="{0DBD317A-0DA1-4339-BD96-73402BE0E3E7}" type="presParOf" srcId="{48E1EE82-C02C-4B0E-ACD7-34EB5B3D3093}" destId="{52C14D38-8878-436B-9A59-20C2230A0B54}" srcOrd="2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34A1A-BCCC-4862-A38E-72D6D0AD0686}">
      <dsp:nvSpPr>
        <dsp:cNvPr id="0" name=""/>
        <dsp:cNvSpPr/>
      </dsp:nvSpPr>
      <dsp:spPr>
        <a:xfrm>
          <a:off x="3901106" y="1634256"/>
          <a:ext cx="793389" cy="722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800" kern="1200" dirty="0" err="1" smtClean="0"/>
            <a:t>Wk</a:t>
          </a:r>
          <a:endParaRPr lang="fr-CA" sz="2800" kern="1200" dirty="0"/>
        </a:p>
      </dsp:txBody>
      <dsp:txXfrm>
        <a:off x="4017295" y="1740017"/>
        <a:ext cx="561011" cy="510660"/>
      </dsp:txXfrm>
    </dsp:sp>
    <dsp:sp modelId="{99459BCD-0408-4694-BC2A-1996594C2D78}">
      <dsp:nvSpPr>
        <dsp:cNvPr id="0" name=""/>
        <dsp:cNvSpPr/>
      </dsp:nvSpPr>
      <dsp:spPr>
        <a:xfrm rot="16200746">
          <a:off x="4053525" y="1017654"/>
          <a:ext cx="488904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104276" y="1136099"/>
        <a:ext cx="387379" cy="203051"/>
      </dsp:txXfrm>
    </dsp:sp>
    <dsp:sp modelId="{E32F9975-8ECA-4968-87D6-D3A4F8C99671}">
      <dsp:nvSpPr>
        <dsp:cNvPr id="0" name=""/>
        <dsp:cNvSpPr/>
      </dsp:nvSpPr>
      <dsp:spPr>
        <a:xfrm>
          <a:off x="3949785" y="15054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4051820" y="117089"/>
        <a:ext cx="492671" cy="492671"/>
      </dsp:txXfrm>
    </dsp:sp>
    <dsp:sp modelId="{72678600-686D-4F83-834B-9F2CDC1C5303}">
      <dsp:nvSpPr>
        <dsp:cNvPr id="0" name=""/>
        <dsp:cNvSpPr/>
      </dsp:nvSpPr>
      <dsp:spPr>
        <a:xfrm rot="18139132">
          <a:off x="4490573" y="1140239"/>
          <a:ext cx="482305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514196" y="1250821"/>
        <a:ext cx="380780" cy="203051"/>
      </dsp:txXfrm>
    </dsp:sp>
    <dsp:sp modelId="{F789553D-2DE2-40D6-AAC1-706B97F721B7}">
      <dsp:nvSpPr>
        <dsp:cNvPr id="0" name=""/>
        <dsp:cNvSpPr/>
      </dsp:nvSpPr>
      <dsp:spPr>
        <a:xfrm>
          <a:off x="4820162" y="270619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4922197" y="372654"/>
        <a:ext cx="492671" cy="492671"/>
      </dsp:txXfrm>
    </dsp:sp>
    <dsp:sp modelId="{CCCC85EE-359E-422C-80C6-42A49800AF78}">
      <dsp:nvSpPr>
        <dsp:cNvPr id="0" name=""/>
        <dsp:cNvSpPr/>
      </dsp:nvSpPr>
      <dsp:spPr>
        <a:xfrm rot="20085059">
          <a:off x="4803146" y="1477623"/>
          <a:ext cx="467295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807996" y="1566959"/>
        <a:ext cx="365770" cy="203051"/>
      </dsp:txXfrm>
    </dsp:sp>
    <dsp:sp modelId="{2E12E47D-BD6A-491C-A40F-73FCD3E52919}">
      <dsp:nvSpPr>
        <dsp:cNvPr id="0" name=""/>
        <dsp:cNvSpPr/>
      </dsp:nvSpPr>
      <dsp:spPr>
        <a:xfrm>
          <a:off x="5414201" y="956177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5516236" y="1058212"/>
        <a:ext cx="492671" cy="492671"/>
      </dsp:txXfrm>
    </dsp:sp>
    <dsp:sp modelId="{B427DFD3-7A82-4E37-BF5A-85564D70AB9F}">
      <dsp:nvSpPr>
        <dsp:cNvPr id="0" name=""/>
        <dsp:cNvSpPr/>
      </dsp:nvSpPr>
      <dsp:spPr>
        <a:xfrm rot="444174">
          <a:off x="4876861" y="1931085"/>
          <a:ext cx="457325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877284" y="1992227"/>
        <a:ext cx="355800" cy="203051"/>
      </dsp:txXfrm>
    </dsp:sp>
    <dsp:sp modelId="{2355E6A2-E95E-4106-9A09-EE9982B8C131}">
      <dsp:nvSpPr>
        <dsp:cNvPr id="0" name=""/>
        <dsp:cNvSpPr/>
      </dsp:nvSpPr>
      <dsp:spPr>
        <a:xfrm>
          <a:off x="5543298" y="1854066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5645333" y="1956101"/>
        <a:ext cx="492671" cy="492671"/>
      </dsp:txXfrm>
    </dsp:sp>
    <dsp:sp modelId="{071A671B-B500-46C1-9D48-83933173EFFE}">
      <dsp:nvSpPr>
        <dsp:cNvPr id="0" name=""/>
        <dsp:cNvSpPr/>
      </dsp:nvSpPr>
      <dsp:spPr>
        <a:xfrm rot="2418190">
          <a:off x="4678949" y="2344258"/>
          <a:ext cx="459456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690998" y="2379106"/>
        <a:ext cx="357931" cy="203051"/>
      </dsp:txXfrm>
    </dsp:sp>
    <dsp:sp modelId="{19EB0968-03C0-432D-B028-1462503F8852}">
      <dsp:nvSpPr>
        <dsp:cNvPr id="0" name=""/>
        <dsp:cNvSpPr/>
      </dsp:nvSpPr>
      <dsp:spPr>
        <a:xfrm>
          <a:off x="5166466" y="2679213"/>
          <a:ext cx="696741" cy="696741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5268501" y="2781248"/>
        <a:ext cx="492671" cy="492671"/>
      </dsp:txXfrm>
    </dsp:sp>
    <dsp:sp modelId="{C96C7C0A-3D8C-4F43-BB13-A39E48B2B1B9}">
      <dsp:nvSpPr>
        <dsp:cNvPr id="0" name=""/>
        <dsp:cNvSpPr/>
      </dsp:nvSpPr>
      <dsp:spPr>
        <a:xfrm rot="4404022">
          <a:off x="4290814" y="2582184"/>
          <a:ext cx="464739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327075" y="2601220"/>
        <a:ext cx="363214" cy="203051"/>
      </dsp:txXfrm>
    </dsp:sp>
    <dsp:sp modelId="{611CBC42-987C-4776-A1D0-1051534A821C}">
      <dsp:nvSpPr>
        <dsp:cNvPr id="0" name=""/>
        <dsp:cNvSpPr/>
      </dsp:nvSpPr>
      <dsp:spPr>
        <a:xfrm>
          <a:off x="4403346" y="3169641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4505381" y="3271676"/>
        <a:ext cx="492671" cy="492671"/>
      </dsp:txXfrm>
    </dsp:sp>
    <dsp:sp modelId="{5E010C36-F785-4CD6-958F-ACFF06A09D15}">
      <dsp:nvSpPr>
        <dsp:cNvPr id="0" name=""/>
        <dsp:cNvSpPr/>
      </dsp:nvSpPr>
      <dsp:spPr>
        <a:xfrm rot="6394509">
          <a:off x="3840454" y="2582183"/>
          <a:ext cx="464635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905698" y="2601213"/>
        <a:ext cx="363110" cy="203051"/>
      </dsp:txXfrm>
    </dsp:sp>
    <dsp:sp modelId="{5CFEF859-12D9-4868-9BB8-7A6A11847E5A}">
      <dsp:nvSpPr>
        <dsp:cNvPr id="0" name=""/>
        <dsp:cNvSpPr/>
      </dsp:nvSpPr>
      <dsp:spPr>
        <a:xfrm>
          <a:off x="3496223" y="3169641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3598258" y="3271676"/>
        <a:ext cx="492671" cy="492671"/>
      </dsp:txXfrm>
    </dsp:sp>
    <dsp:sp modelId="{115D0646-E7B8-4FBF-AFF8-D2EFE12489FE}">
      <dsp:nvSpPr>
        <dsp:cNvPr id="0" name=""/>
        <dsp:cNvSpPr/>
      </dsp:nvSpPr>
      <dsp:spPr>
        <a:xfrm rot="8380822">
          <a:off x="3457690" y="2344260"/>
          <a:ext cx="459176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547156" y="2379097"/>
        <a:ext cx="357651" cy="203051"/>
      </dsp:txXfrm>
    </dsp:sp>
    <dsp:sp modelId="{89D363DC-0E34-4C5E-8A26-63645F9F6BEE}">
      <dsp:nvSpPr>
        <dsp:cNvPr id="0" name=""/>
        <dsp:cNvSpPr/>
      </dsp:nvSpPr>
      <dsp:spPr>
        <a:xfrm>
          <a:off x="2733104" y="2679213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2835139" y="2781248"/>
        <a:ext cx="492671" cy="492671"/>
      </dsp:txXfrm>
    </dsp:sp>
    <dsp:sp modelId="{B91A1268-CC27-40E0-B823-57AE8E7CD8C9}">
      <dsp:nvSpPr>
        <dsp:cNvPr id="0" name=""/>
        <dsp:cNvSpPr/>
      </dsp:nvSpPr>
      <dsp:spPr>
        <a:xfrm rot="10355631">
          <a:off x="3261947" y="1931087"/>
          <a:ext cx="456953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363049" y="1992227"/>
        <a:ext cx="355428" cy="203051"/>
      </dsp:txXfrm>
    </dsp:sp>
    <dsp:sp modelId="{C037D6AA-171B-4288-AC0C-190196A041DC}">
      <dsp:nvSpPr>
        <dsp:cNvPr id="0" name=""/>
        <dsp:cNvSpPr/>
      </dsp:nvSpPr>
      <dsp:spPr>
        <a:xfrm>
          <a:off x="2356271" y="1854066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2458306" y="1956101"/>
        <a:ext cx="492671" cy="492671"/>
      </dsp:txXfrm>
    </dsp:sp>
    <dsp:sp modelId="{D08E5734-30BB-438A-87ED-3D0C37FD8AEE}">
      <dsp:nvSpPr>
        <dsp:cNvPr id="0" name=""/>
        <dsp:cNvSpPr/>
      </dsp:nvSpPr>
      <dsp:spPr>
        <a:xfrm rot="12315583">
          <a:off x="3325678" y="1477619"/>
          <a:ext cx="466959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422349" y="1566963"/>
        <a:ext cx="365434" cy="203051"/>
      </dsp:txXfrm>
    </dsp:sp>
    <dsp:sp modelId="{4300E53B-46AC-4034-B277-201F482794F2}">
      <dsp:nvSpPr>
        <dsp:cNvPr id="0" name=""/>
        <dsp:cNvSpPr/>
      </dsp:nvSpPr>
      <dsp:spPr>
        <a:xfrm>
          <a:off x="2485368" y="956177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2587403" y="1058212"/>
        <a:ext cx="492671" cy="492671"/>
      </dsp:txXfrm>
    </dsp:sp>
    <dsp:sp modelId="{6C3351DA-105C-4686-B0C7-24EBFE28D434}">
      <dsp:nvSpPr>
        <dsp:cNvPr id="0" name=""/>
        <dsp:cNvSpPr/>
      </dsp:nvSpPr>
      <dsp:spPr>
        <a:xfrm rot="14262131">
          <a:off x="3623175" y="1140240"/>
          <a:ext cx="482110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701061" y="1250832"/>
        <a:ext cx="380585" cy="203051"/>
      </dsp:txXfrm>
    </dsp:sp>
    <dsp:sp modelId="{52C14D38-8878-436B-9A59-20C2230A0B54}">
      <dsp:nvSpPr>
        <dsp:cNvPr id="0" name=""/>
        <dsp:cNvSpPr/>
      </dsp:nvSpPr>
      <dsp:spPr>
        <a:xfrm>
          <a:off x="3079407" y="270619"/>
          <a:ext cx="696741" cy="696741"/>
        </a:xfrm>
        <a:prstGeom prst="ellipse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3181442" y="372654"/>
        <a:ext cx="492671" cy="492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34A1A-BCCC-4862-A38E-72D6D0AD0686}">
      <dsp:nvSpPr>
        <dsp:cNvPr id="0" name=""/>
        <dsp:cNvSpPr/>
      </dsp:nvSpPr>
      <dsp:spPr>
        <a:xfrm>
          <a:off x="3901106" y="1634256"/>
          <a:ext cx="793389" cy="722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800" kern="1200" dirty="0" err="1" smtClean="0"/>
            <a:t>Wk</a:t>
          </a:r>
          <a:endParaRPr lang="fr-CA" sz="2800" kern="1200" dirty="0"/>
        </a:p>
      </dsp:txBody>
      <dsp:txXfrm>
        <a:off x="4017295" y="1740017"/>
        <a:ext cx="561011" cy="510660"/>
      </dsp:txXfrm>
    </dsp:sp>
    <dsp:sp modelId="{99459BCD-0408-4694-BC2A-1996594C2D78}">
      <dsp:nvSpPr>
        <dsp:cNvPr id="0" name=""/>
        <dsp:cNvSpPr/>
      </dsp:nvSpPr>
      <dsp:spPr>
        <a:xfrm rot="16200746">
          <a:off x="4053525" y="1017654"/>
          <a:ext cx="488904" cy="338417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104276" y="1136099"/>
        <a:ext cx="387379" cy="203051"/>
      </dsp:txXfrm>
    </dsp:sp>
    <dsp:sp modelId="{E32F9975-8ECA-4968-87D6-D3A4F8C99671}">
      <dsp:nvSpPr>
        <dsp:cNvPr id="0" name=""/>
        <dsp:cNvSpPr/>
      </dsp:nvSpPr>
      <dsp:spPr>
        <a:xfrm>
          <a:off x="3949785" y="15054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4051820" y="117089"/>
        <a:ext cx="492671" cy="492671"/>
      </dsp:txXfrm>
    </dsp:sp>
    <dsp:sp modelId="{72678600-686D-4F83-834B-9F2CDC1C5303}">
      <dsp:nvSpPr>
        <dsp:cNvPr id="0" name=""/>
        <dsp:cNvSpPr/>
      </dsp:nvSpPr>
      <dsp:spPr>
        <a:xfrm rot="18139132">
          <a:off x="4490573" y="1140239"/>
          <a:ext cx="482305" cy="338417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514196" y="1250821"/>
        <a:ext cx="380780" cy="203051"/>
      </dsp:txXfrm>
    </dsp:sp>
    <dsp:sp modelId="{F789553D-2DE2-40D6-AAC1-706B97F721B7}">
      <dsp:nvSpPr>
        <dsp:cNvPr id="0" name=""/>
        <dsp:cNvSpPr/>
      </dsp:nvSpPr>
      <dsp:spPr>
        <a:xfrm>
          <a:off x="4820162" y="270619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4922197" y="372654"/>
        <a:ext cx="492671" cy="492671"/>
      </dsp:txXfrm>
    </dsp:sp>
    <dsp:sp modelId="{CCCC85EE-359E-422C-80C6-42A49800AF78}">
      <dsp:nvSpPr>
        <dsp:cNvPr id="0" name=""/>
        <dsp:cNvSpPr/>
      </dsp:nvSpPr>
      <dsp:spPr>
        <a:xfrm rot="20085059">
          <a:off x="4803146" y="1477623"/>
          <a:ext cx="467295" cy="338417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807996" y="1566959"/>
        <a:ext cx="365770" cy="203051"/>
      </dsp:txXfrm>
    </dsp:sp>
    <dsp:sp modelId="{2E12E47D-BD6A-491C-A40F-73FCD3E52919}">
      <dsp:nvSpPr>
        <dsp:cNvPr id="0" name=""/>
        <dsp:cNvSpPr/>
      </dsp:nvSpPr>
      <dsp:spPr>
        <a:xfrm>
          <a:off x="5414201" y="956177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5516236" y="1058212"/>
        <a:ext cx="492671" cy="492671"/>
      </dsp:txXfrm>
    </dsp:sp>
    <dsp:sp modelId="{B427DFD3-7A82-4E37-BF5A-85564D70AB9F}">
      <dsp:nvSpPr>
        <dsp:cNvPr id="0" name=""/>
        <dsp:cNvSpPr/>
      </dsp:nvSpPr>
      <dsp:spPr>
        <a:xfrm rot="444174">
          <a:off x="4876861" y="1931085"/>
          <a:ext cx="457325" cy="338417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877284" y="1992227"/>
        <a:ext cx="355800" cy="203051"/>
      </dsp:txXfrm>
    </dsp:sp>
    <dsp:sp modelId="{2355E6A2-E95E-4106-9A09-EE9982B8C131}">
      <dsp:nvSpPr>
        <dsp:cNvPr id="0" name=""/>
        <dsp:cNvSpPr/>
      </dsp:nvSpPr>
      <dsp:spPr>
        <a:xfrm>
          <a:off x="5543298" y="1854066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5645333" y="1956101"/>
        <a:ext cx="492671" cy="492671"/>
      </dsp:txXfrm>
    </dsp:sp>
    <dsp:sp modelId="{071A671B-B500-46C1-9D48-83933173EFFE}">
      <dsp:nvSpPr>
        <dsp:cNvPr id="0" name=""/>
        <dsp:cNvSpPr/>
      </dsp:nvSpPr>
      <dsp:spPr>
        <a:xfrm rot="2418190">
          <a:off x="4678949" y="2344258"/>
          <a:ext cx="459456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690998" y="2379106"/>
        <a:ext cx="357931" cy="203051"/>
      </dsp:txXfrm>
    </dsp:sp>
    <dsp:sp modelId="{19EB0968-03C0-432D-B028-1462503F8852}">
      <dsp:nvSpPr>
        <dsp:cNvPr id="0" name=""/>
        <dsp:cNvSpPr/>
      </dsp:nvSpPr>
      <dsp:spPr>
        <a:xfrm>
          <a:off x="5166466" y="2679213"/>
          <a:ext cx="696741" cy="696741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5268501" y="2781248"/>
        <a:ext cx="492671" cy="492671"/>
      </dsp:txXfrm>
    </dsp:sp>
    <dsp:sp modelId="{C96C7C0A-3D8C-4F43-BB13-A39E48B2B1B9}">
      <dsp:nvSpPr>
        <dsp:cNvPr id="0" name=""/>
        <dsp:cNvSpPr/>
      </dsp:nvSpPr>
      <dsp:spPr>
        <a:xfrm rot="4404022">
          <a:off x="4290814" y="2582184"/>
          <a:ext cx="464739" cy="338417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327075" y="2601220"/>
        <a:ext cx="363214" cy="203051"/>
      </dsp:txXfrm>
    </dsp:sp>
    <dsp:sp modelId="{611CBC42-987C-4776-A1D0-1051534A821C}">
      <dsp:nvSpPr>
        <dsp:cNvPr id="0" name=""/>
        <dsp:cNvSpPr/>
      </dsp:nvSpPr>
      <dsp:spPr>
        <a:xfrm>
          <a:off x="4403346" y="3169641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4505381" y="3271676"/>
        <a:ext cx="492671" cy="492671"/>
      </dsp:txXfrm>
    </dsp:sp>
    <dsp:sp modelId="{5E010C36-F785-4CD6-958F-ACFF06A09D15}">
      <dsp:nvSpPr>
        <dsp:cNvPr id="0" name=""/>
        <dsp:cNvSpPr/>
      </dsp:nvSpPr>
      <dsp:spPr>
        <a:xfrm rot="6394509">
          <a:off x="3840454" y="2582183"/>
          <a:ext cx="464635" cy="338417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905698" y="2601213"/>
        <a:ext cx="363110" cy="203051"/>
      </dsp:txXfrm>
    </dsp:sp>
    <dsp:sp modelId="{5CFEF859-12D9-4868-9BB8-7A6A11847E5A}">
      <dsp:nvSpPr>
        <dsp:cNvPr id="0" name=""/>
        <dsp:cNvSpPr/>
      </dsp:nvSpPr>
      <dsp:spPr>
        <a:xfrm>
          <a:off x="3496223" y="3169641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3598258" y="3271676"/>
        <a:ext cx="492671" cy="492671"/>
      </dsp:txXfrm>
    </dsp:sp>
    <dsp:sp modelId="{115D0646-E7B8-4FBF-AFF8-D2EFE12489FE}">
      <dsp:nvSpPr>
        <dsp:cNvPr id="0" name=""/>
        <dsp:cNvSpPr/>
      </dsp:nvSpPr>
      <dsp:spPr>
        <a:xfrm rot="8380822">
          <a:off x="3457690" y="2344260"/>
          <a:ext cx="459176" cy="338417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547156" y="2379097"/>
        <a:ext cx="357651" cy="203051"/>
      </dsp:txXfrm>
    </dsp:sp>
    <dsp:sp modelId="{89D363DC-0E34-4C5E-8A26-63645F9F6BEE}">
      <dsp:nvSpPr>
        <dsp:cNvPr id="0" name=""/>
        <dsp:cNvSpPr/>
      </dsp:nvSpPr>
      <dsp:spPr>
        <a:xfrm>
          <a:off x="2733104" y="2679213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2835139" y="2781248"/>
        <a:ext cx="492671" cy="492671"/>
      </dsp:txXfrm>
    </dsp:sp>
    <dsp:sp modelId="{B91A1268-CC27-40E0-B823-57AE8E7CD8C9}">
      <dsp:nvSpPr>
        <dsp:cNvPr id="0" name=""/>
        <dsp:cNvSpPr/>
      </dsp:nvSpPr>
      <dsp:spPr>
        <a:xfrm rot="10355631">
          <a:off x="3261947" y="1931087"/>
          <a:ext cx="456953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363049" y="1992227"/>
        <a:ext cx="355428" cy="203051"/>
      </dsp:txXfrm>
    </dsp:sp>
    <dsp:sp modelId="{C037D6AA-171B-4288-AC0C-190196A041DC}">
      <dsp:nvSpPr>
        <dsp:cNvPr id="0" name=""/>
        <dsp:cNvSpPr/>
      </dsp:nvSpPr>
      <dsp:spPr>
        <a:xfrm>
          <a:off x="2356271" y="1854066"/>
          <a:ext cx="696741" cy="696741"/>
        </a:xfrm>
        <a:prstGeom prst="ellipse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2458306" y="1956101"/>
        <a:ext cx="492671" cy="492671"/>
      </dsp:txXfrm>
    </dsp:sp>
    <dsp:sp modelId="{D08E5734-30BB-438A-87ED-3D0C37FD8AEE}">
      <dsp:nvSpPr>
        <dsp:cNvPr id="0" name=""/>
        <dsp:cNvSpPr/>
      </dsp:nvSpPr>
      <dsp:spPr>
        <a:xfrm rot="12315583">
          <a:off x="3325678" y="1477619"/>
          <a:ext cx="466959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422349" y="1566963"/>
        <a:ext cx="365434" cy="203051"/>
      </dsp:txXfrm>
    </dsp:sp>
    <dsp:sp modelId="{4300E53B-46AC-4034-B277-201F482794F2}">
      <dsp:nvSpPr>
        <dsp:cNvPr id="0" name=""/>
        <dsp:cNvSpPr/>
      </dsp:nvSpPr>
      <dsp:spPr>
        <a:xfrm>
          <a:off x="2485368" y="956177"/>
          <a:ext cx="696741" cy="696741"/>
        </a:xfrm>
        <a:prstGeom prst="ellipse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2587403" y="1058212"/>
        <a:ext cx="492671" cy="492671"/>
      </dsp:txXfrm>
    </dsp:sp>
    <dsp:sp modelId="{6C3351DA-105C-4686-B0C7-24EBFE28D434}">
      <dsp:nvSpPr>
        <dsp:cNvPr id="0" name=""/>
        <dsp:cNvSpPr/>
      </dsp:nvSpPr>
      <dsp:spPr>
        <a:xfrm rot="14262131">
          <a:off x="3623175" y="1140240"/>
          <a:ext cx="482110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701061" y="1250832"/>
        <a:ext cx="380585" cy="203051"/>
      </dsp:txXfrm>
    </dsp:sp>
    <dsp:sp modelId="{52C14D38-8878-436B-9A59-20C2230A0B54}">
      <dsp:nvSpPr>
        <dsp:cNvPr id="0" name=""/>
        <dsp:cNvSpPr/>
      </dsp:nvSpPr>
      <dsp:spPr>
        <a:xfrm>
          <a:off x="3079407" y="270619"/>
          <a:ext cx="696741" cy="696741"/>
        </a:xfrm>
        <a:prstGeom prst="ellipse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3181442" y="372654"/>
        <a:ext cx="492671" cy="492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34A1A-BCCC-4862-A38E-72D6D0AD0686}">
      <dsp:nvSpPr>
        <dsp:cNvPr id="0" name=""/>
        <dsp:cNvSpPr/>
      </dsp:nvSpPr>
      <dsp:spPr>
        <a:xfrm>
          <a:off x="3901106" y="1634256"/>
          <a:ext cx="793389" cy="7221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800" kern="1200" dirty="0" err="1" smtClean="0"/>
            <a:t>Wk</a:t>
          </a:r>
          <a:endParaRPr lang="fr-CA" sz="2800" kern="1200" dirty="0"/>
        </a:p>
      </dsp:txBody>
      <dsp:txXfrm>
        <a:off x="4017295" y="1740017"/>
        <a:ext cx="561011" cy="510660"/>
      </dsp:txXfrm>
    </dsp:sp>
    <dsp:sp modelId="{99459BCD-0408-4694-BC2A-1996594C2D78}">
      <dsp:nvSpPr>
        <dsp:cNvPr id="0" name=""/>
        <dsp:cNvSpPr/>
      </dsp:nvSpPr>
      <dsp:spPr>
        <a:xfrm rot="16200746">
          <a:off x="4053525" y="1017654"/>
          <a:ext cx="488904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 dirty="0"/>
        </a:p>
      </dsp:txBody>
      <dsp:txXfrm>
        <a:off x="4104276" y="1136099"/>
        <a:ext cx="387379" cy="203051"/>
      </dsp:txXfrm>
    </dsp:sp>
    <dsp:sp modelId="{E32F9975-8ECA-4968-87D6-D3A4F8C99671}">
      <dsp:nvSpPr>
        <dsp:cNvPr id="0" name=""/>
        <dsp:cNvSpPr/>
      </dsp:nvSpPr>
      <dsp:spPr>
        <a:xfrm>
          <a:off x="3949785" y="15054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4051820" y="117089"/>
        <a:ext cx="492671" cy="492671"/>
      </dsp:txXfrm>
    </dsp:sp>
    <dsp:sp modelId="{72678600-686D-4F83-834B-9F2CDC1C5303}">
      <dsp:nvSpPr>
        <dsp:cNvPr id="0" name=""/>
        <dsp:cNvSpPr/>
      </dsp:nvSpPr>
      <dsp:spPr>
        <a:xfrm rot="18139132">
          <a:off x="4490573" y="1140239"/>
          <a:ext cx="482305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514196" y="1250821"/>
        <a:ext cx="380780" cy="203051"/>
      </dsp:txXfrm>
    </dsp:sp>
    <dsp:sp modelId="{F789553D-2DE2-40D6-AAC1-706B97F721B7}">
      <dsp:nvSpPr>
        <dsp:cNvPr id="0" name=""/>
        <dsp:cNvSpPr/>
      </dsp:nvSpPr>
      <dsp:spPr>
        <a:xfrm>
          <a:off x="4820162" y="270619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4922197" y="372654"/>
        <a:ext cx="492671" cy="492671"/>
      </dsp:txXfrm>
    </dsp:sp>
    <dsp:sp modelId="{CCCC85EE-359E-422C-80C6-42A49800AF78}">
      <dsp:nvSpPr>
        <dsp:cNvPr id="0" name=""/>
        <dsp:cNvSpPr/>
      </dsp:nvSpPr>
      <dsp:spPr>
        <a:xfrm rot="20085059">
          <a:off x="4803146" y="1477623"/>
          <a:ext cx="467295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807996" y="1566959"/>
        <a:ext cx="365770" cy="203051"/>
      </dsp:txXfrm>
    </dsp:sp>
    <dsp:sp modelId="{2E12E47D-BD6A-491C-A40F-73FCD3E52919}">
      <dsp:nvSpPr>
        <dsp:cNvPr id="0" name=""/>
        <dsp:cNvSpPr/>
      </dsp:nvSpPr>
      <dsp:spPr>
        <a:xfrm>
          <a:off x="5414201" y="956177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5516236" y="1058212"/>
        <a:ext cx="492671" cy="492671"/>
      </dsp:txXfrm>
    </dsp:sp>
    <dsp:sp modelId="{B427DFD3-7A82-4E37-BF5A-85564D70AB9F}">
      <dsp:nvSpPr>
        <dsp:cNvPr id="0" name=""/>
        <dsp:cNvSpPr/>
      </dsp:nvSpPr>
      <dsp:spPr>
        <a:xfrm rot="444174">
          <a:off x="4876861" y="1931085"/>
          <a:ext cx="457325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877284" y="1992227"/>
        <a:ext cx="355800" cy="203051"/>
      </dsp:txXfrm>
    </dsp:sp>
    <dsp:sp modelId="{2355E6A2-E95E-4106-9A09-EE9982B8C131}">
      <dsp:nvSpPr>
        <dsp:cNvPr id="0" name=""/>
        <dsp:cNvSpPr/>
      </dsp:nvSpPr>
      <dsp:spPr>
        <a:xfrm>
          <a:off x="5543298" y="1854066"/>
          <a:ext cx="696741" cy="696741"/>
        </a:xfrm>
        <a:prstGeom prst="ellipse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5645333" y="1956101"/>
        <a:ext cx="492671" cy="492671"/>
      </dsp:txXfrm>
    </dsp:sp>
    <dsp:sp modelId="{071A671B-B500-46C1-9D48-83933173EFFE}">
      <dsp:nvSpPr>
        <dsp:cNvPr id="0" name=""/>
        <dsp:cNvSpPr/>
      </dsp:nvSpPr>
      <dsp:spPr>
        <a:xfrm rot="2418190">
          <a:off x="4678949" y="2344258"/>
          <a:ext cx="459456" cy="33841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690998" y="2379106"/>
        <a:ext cx="357931" cy="203051"/>
      </dsp:txXfrm>
    </dsp:sp>
    <dsp:sp modelId="{19EB0968-03C0-432D-B028-1462503F8852}">
      <dsp:nvSpPr>
        <dsp:cNvPr id="0" name=""/>
        <dsp:cNvSpPr/>
      </dsp:nvSpPr>
      <dsp:spPr>
        <a:xfrm>
          <a:off x="5166466" y="2679213"/>
          <a:ext cx="696741" cy="696741"/>
        </a:xfrm>
        <a:prstGeom prst="ellipse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5268501" y="2781248"/>
        <a:ext cx="492671" cy="492671"/>
      </dsp:txXfrm>
    </dsp:sp>
    <dsp:sp modelId="{C96C7C0A-3D8C-4F43-BB13-A39E48B2B1B9}">
      <dsp:nvSpPr>
        <dsp:cNvPr id="0" name=""/>
        <dsp:cNvSpPr/>
      </dsp:nvSpPr>
      <dsp:spPr>
        <a:xfrm rot="4404022">
          <a:off x="4290814" y="2582184"/>
          <a:ext cx="464739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>
        <a:off x="4327075" y="2601220"/>
        <a:ext cx="363214" cy="203051"/>
      </dsp:txXfrm>
    </dsp:sp>
    <dsp:sp modelId="{611CBC42-987C-4776-A1D0-1051534A821C}">
      <dsp:nvSpPr>
        <dsp:cNvPr id="0" name=""/>
        <dsp:cNvSpPr/>
      </dsp:nvSpPr>
      <dsp:spPr>
        <a:xfrm>
          <a:off x="4403346" y="3169641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4505381" y="3271676"/>
        <a:ext cx="492671" cy="492671"/>
      </dsp:txXfrm>
    </dsp:sp>
    <dsp:sp modelId="{5E010C36-F785-4CD6-958F-ACFF06A09D15}">
      <dsp:nvSpPr>
        <dsp:cNvPr id="0" name=""/>
        <dsp:cNvSpPr/>
      </dsp:nvSpPr>
      <dsp:spPr>
        <a:xfrm rot="6394509">
          <a:off x="3840454" y="2582183"/>
          <a:ext cx="464635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905698" y="2601213"/>
        <a:ext cx="363110" cy="203051"/>
      </dsp:txXfrm>
    </dsp:sp>
    <dsp:sp modelId="{5CFEF859-12D9-4868-9BB8-7A6A11847E5A}">
      <dsp:nvSpPr>
        <dsp:cNvPr id="0" name=""/>
        <dsp:cNvSpPr/>
      </dsp:nvSpPr>
      <dsp:spPr>
        <a:xfrm>
          <a:off x="3496223" y="3169641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3598258" y="3271676"/>
        <a:ext cx="492671" cy="492671"/>
      </dsp:txXfrm>
    </dsp:sp>
    <dsp:sp modelId="{115D0646-E7B8-4FBF-AFF8-D2EFE12489FE}">
      <dsp:nvSpPr>
        <dsp:cNvPr id="0" name=""/>
        <dsp:cNvSpPr/>
      </dsp:nvSpPr>
      <dsp:spPr>
        <a:xfrm rot="8380822">
          <a:off x="3457690" y="2344260"/>
          <a:ext cx="459176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547156" y="2379097"/>
        <a:ext cx="357651" cy="203051"/>
      </dsp:txXfrm>
    </dsp:sp>
    <dsp:sp modelId="{89D363DC-0E34-4C5E-8A26-63645F9F6BEE}">
      <dsp:nvSpPr>
        <dsp:cNvPr id="0" name=""/>
        <dsp:cNvSpPr/>
      </dsp:nvSpPr>
      <dsp:spPr>
        <a:xfrm>
          <a:off x="2733104" y="2679213"/>
          <a:ext cx="696741" cy="696741"/>
        </a:xfrm>
        <a:prstGeom prst="ellipse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2835139" y="2781248"/>
        <a:ext cx="492671" cy="492671"/>
      </dsp:txXfrm>
    </dsp:sp>
    <dsp:sp modelId="{B91A1268-CC27-40E0-B823-57AE8E7CD8C9}">
      <dsp:nvSpPr>
        <dsp:cNvPr id="0" name=""/>
        <dsp:cNvSpPr/>
      </dsp:nvSpPr>
      <dsp:spPr>
        <a:xfrm rot="10355631">
          <a:off x="3261947" y="1931087"/>
          <a:ext cx="456953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363049" y="1992227"/>
        <a:ext cx="355428" cy="203051"/>
      </dsp:txXfrm>
    </dsp:sp>
    <dsp:sp modelId="{C037D6AA-171B-4288-AC0C-190196A041DC}">
      <dsp:nvSpPr>
        <dsp:cNvPr id="0" name=""/>
        <dsp:cNvSpPr/>
      </dsp:nvSpPr>
      <dsp:spPr>
        <a:xfrm>
          <a:off x="2356271" y="1854066"/>
          <a:ext cx="696741" cy="696741"/>
        </a:xfrm>
        <a:prstGeom prst="ellipse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2458306" y="1956101"/>
        <a:ext cx="492671" cy="492671"/>
      </dsp:txXfrm>
    </dsp:sp>
    <dsp:sp modelId="{D08E5734-30BB-438A-87ED-3D0C37FD8AEE}">
      <dsp:nvSpPr>
        <dsp:cNvPr id="0" name=""/>
        <dsp:cNvSpPr/>
      </dsp:nvSpPr>
      <dsp:spPr>
        <a:xfrm rot="12315583">
          <a:off x="3325678" y="1477619"/>
          <a:ext cx="466959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422349" y="1566963"/>
        <a:ext cx="365434" cy="203051"/>
      </dsp:txXfrm>
    </dsp:sp>
    <dsp:sp modelId="{4300E53B-46AC-4034-B277-201F482794F2}">
      <dsp:nvSpPr>
        <dsp:cNvPr id="0" name=""/>
        <dsp:cNvSpPr/>
      </dsp:nvSpPr>
      <dsp:spPr>
        <a:xfrm>
          <a:off x="2485368" y="956177"/>
          <a:ext cx="696741" cy="696741"/>
        </a:xfrm>
        <a:prstGeom prst="ellipse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2587403" y="1058212"/>
        <a:ext cx="492671" cy="492671"/>
      </dsp:txXfrm>
    </dsp:sp>
    <dsp:sp modelId="{6C3351DA-105C-4686-B0C7-24EBFE28D434}">
      <dsp:nvSpPr>
        <dsp:cNvPr id="0" name=""/>
        <dsp:cNvSpPr/>
      </dsp:nvSpPr>
      <dsp:spPr>
        <a:xfrm rot="14262131">
          <a:off x="3623175" y="1140240"/>
          <a:ext cx="482110" cy="338417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1500" kern="1200"/>
        </a:p>
      </dsp:txBody>
      <dsp:txXfrm rot="10800000">
        <a:off x="3701061" y="1250832"/>
        <a:ext cx="380585" cy="203051"/>
      </dsp:txXfrm>
    </dsp:sp>
    <dsp:sp modelId="{52C14D38-8878-436B-9A59-20C2230A0B54}">
      <dsp:nvSpPr>
        <dsp:cNvPr id="0" name=""/>
        <dsp:cNvSpPr/>
      </dsp:nvSpPr>
      <dsp:spPr>
        <a:xfrm>
          <a:off x="3079407" y="270619"/>
          <a:ext cx="696741" cy="696741"/>
        </a:xfrm>
        <a:prstGeom prst="ellipse">
          <a:avLst/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A" sz="2800" kern="1200" dirty="0"/>
        </a:p>
      </dsp:txBody>
      <dsp:txXfrm>
        <a:off x="3181442" y="372654"/>
        <a:ext cx="492671" cy="492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A" sz="3600" b="1" dirty="0" err="1"/>
              <a:t>Métaheuristique</a:t>
            </a:r>
            <a:r>
              <a:rPr lang="fr-CA" sz="3600" b="1" dirty="0"/>
              <a:t> pour la recherche d’un système de détection parfait dans un </a:t>
            </a:r>
            <a:r>
              <a:rPr lang="fr-CA" sz="3600" b="1" dirty="0" err="1"/>
              <a:t>hypercube</a:t>
            </a:r>
            <a:endParaRPr lang="fr-CA" sz="3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b="1" dirty="0" err="1"/>
              <a:t>Issoufou</a:t>
            </a:r>
            <a:r>
              <a:rPr lang="fr-CA" b="1" dirty="0"/>
              <a:t> Abdou Amadou</a:t>
            </a:r>
          </a:p>
          <a:p>
            <a:r>
              <a:rPr lang="fr-CA" b="1" dirty="0"/>
              <a:t>Gilles Éric </a:t>
            </a:r>
            <a:r>
              <a:rPr lang="fr-CA" b="1" dirty="0" err="1"/>
              <a:t>Zagré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8730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VOISINAGE</a:t>
            </a:r>
            <a:endParaRPr lang="fr-CA" b="1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9106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6677526" y="1550191"/>
            <a:ext cx="22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VOISINS DE TYPE I</a:t>
            </a:r>
            <a:endParaRPr lang="fr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6533147" y="5650832"/>
            <a:ext cx="222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VOISIN DE TYPE III</a:t>
            </a:r>
          </a:p>
          <a:p>
            <a:r>
              <a:rPr lang="fr-CA" b="1" u="sng" dirty="0" smtClean="0"/>
              <a:t>De taille r-1</a:t>
            </a:r>
            <a:endParaRPr lang="fr-CA" b="1" u="sng" dirty="0"/>
          </a:p>
        </p:txBody>
      </p:sp>
      <p:sp>
        <p:nvSpPr>
          <p:cNvPr id="12" name="ZoneTexte 11"/>
          <p:cNvSpPr txBox="1"/>
          <p:nvPr/>
        </p:nvSpPr>
        <p:spPr>
          <a:xfrm>
            <a:off x="677334" y="5232841"/>
            <a:ext cx="22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VOISINS DE TYPE II</a:t>
            </a:r>
            <a:endParaRPr lang="fr-CA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6196264" y="1930400"/>
            <a:ext cx="902368" cy="536074"/>
          </a:xfrm>
          <a:prstGeom prst="straightConnector1">
            <a:avLst/>
          </a:prstGeom>
          <a:ln w="44450" cmpd="sng">
            <a:solidFill>
              <a:schemeClr val="accent5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6629401" y="1930400"/>
            <a:ext cx="745957" cy="1136134"/>
          </a:xfrm>
          <a:prstGeom prst="straightConnector1">
            <a:avLst/>
          </a:prstGeom>
          <a:ln w="44450" cmpd="sng">
            <a:solidFill>
              <a:schemeClr val="accent5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6647449" y="5417508"/>
            <a:ext cx="451183" cy="184665"/>
          </a:xfrm>
          <a:prstGeom prst="straightConnector1">
            <a:avLst/>
          </a:prstGeom>
          <a:ln w="44450" cmpd="sng">
            <a:solidFill>
              <a:srgbClr val="FFC000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1790255" y="3465095"/>
            <a:ext cx="1265321" cy="1624264"/>
          </a:xfrm>
          <a:prstGeom prst="straightConnector1">
            <a:avLst/>
          </a:prstGeom>
          <a:ln w="44450" cmpd="sng">
            <a:solidFill>
              <a:srgbClr val="7030A0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1937084" y="4993106"/>
            <a:ext cx="1335505" cy="239735"/>
          </a:xfrm>
          <a:prstGeom prst="straightConnector1">
            <a:avLst/>
          </a:prstGeom>
          <a:ln w="44450" cmpd="sng">
            <a:solidFill>
              <a:srgbClr val="7030A0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7375358" y="3465095"/>
            <a:ext cx="148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S</a:t>
            </a:r>
            <a:r>
              <a:rPr lang="fr-CA" dirty="0" smtClean="0">
                <a:solidFill>
                  <a:schemeClr val="accent2"/>
                </a:solidFill>
              </a:rPr>
              <a:t>OLUTION COURANTE</a:t>
            </a:r>
            <a:endParaRPr lang="fr-CA" dirty="0">
              <a:solidFill>
                <a:schemeClr val="accent2"/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H="1">
            <a:off x="5402179" y="3787274"/>
            <a:ext cx="1973179" cy="319057"/>
          </a:xfrm>
          <a:prstGeom prst="straightConnector1">
            <a:avLst/>
          </a:prstGeom>
          <a:ln w="44450" cmpd="sng">
            <a:solidFill>
              <a:srgbClr val="00B0F0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7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EXPLORATION DE L’ESPACE SOLUTUION </a:t>
            </a:r>
            <a:br>
              <a:rPr lang="fr-CA" b="1" dirty="0"/>
            </a:br>
            <a:r>
              <a:rPr lang="fr-CA" b="1" dirty="0"/>
              <a:t>(RECHERCHE TABOU)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6416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528010" y="2382253"/>
            <a:ext cx="199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SOLUTIONS TABOUES</a:t>
            </a:r>
            <a:endParaRPr lang="fr-CA" b="1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863516" y="2705418"/>
            <a:ext cx="553452" cy="1340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707105" y="3028584"/>
            <a:ext cx="372979" cy="28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931569" y="1786994"/>
            <a:ext cx="33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>
                <a:solidFill>
                  <a:srgbClr val="FF0000"/>
                </a:solidFill>
              </a:rPr>
              <a:t>SI </a:t>
            </a:r>
            <a:r>
              <a:rPr lang="fr-CA" b="1" u="sng" dirty="0" err="1" smtClean="0">
                <a:solidFill>
                  <a:srgbClr val="FF0000"/>
                </a:solidFill>
              </a:rPr>
              <a:t>Wk</a:t>
            </a:r>
            <a:r>
              <a:rPr lang="fr-CA" b="1" u="sng" dirty="0" smtClean="0">
                <a:solidFill>
                  <a:srgbClr val="FF0000"/>
                </a:solidFill>
              </a:rPr>
              <a:t> N’EST PAS PARFAIT</a:t>
            </a:r>
            <a:endParaRPr lang="fr-CA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EXPLORATION DE L’ESPACE SOLUTUION </a:t>
            </a:r>
            <a:br>
              <a:rPr lang="fr-CA" b="1" dirty="0"/>
            </a:br>
            <a:r>
              <a:rPr lang="fr-CA" b="1" dirty="0"/>
              <a:t>(RECHERCHE TABOU)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87297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1528010" y="2382253"/>
            <a:ext cx="199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smtClean="0"/>
              <a:t>SOLUTIONS TABOUES</a:t>
            </a:r>
            <a:endParaRPr lang="fr-CA" b="1" dirty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863516" y="2705418"/>
            <a:ext cx="553452" cy="1340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707105" y="3028584"/>
            <a:ext cx="372979" cy="28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931569" y="1786994"/>
            <a:ext cx="33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u="sng" dirty="0" smtClean="0">
                <a:solidFill>
                  <a:srgbClr val="FF0000"/>
                </a:solidFill>
              </a:rPr>
              <a:t>SI </a:t>
            </a:r>
            <a:r>
              <a:rPr lang="fr-CA" b="1" u="sng" dirty="0" err="1" smtClean="0">
                <a:solidFill>
                  <a:srgbClr val="FF0000"/>
                </a:solidFill>
              </a:rPr>
              <a:t>Wk</a:t>
            </a:r>
            <a:r>
              <a:rPr lang="fr-CA" b="1" u="sng" dirty="0" smtClean="0">
                <a:solidFill>
                  <a:srgbClr val="FF0000"/>
                </a:solidFill>
              </a:rPr>
              <a:t> EST PARFAIT !</a:t>
            </a:r>
            <a:endParaRPr lang="fr-CA" b="1" u="sng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393611" y="5101390"/>
            <a:ext cx="24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 smtClean="0"/>
              <a:t>VOISIN DE TAILLE r-1</a:t>
            </a:r>
            <a:endParaRPr lang="fr-CA" u="sng" dirty="0"/>
          </a:p>
        </p:txBody>
      </p:sp>
    </p:spTree>
    <p:extLst>
      <p:ext uri="{BB962C8B-B14F-4D97-AF65-F5344CB8AC3E}">
        <p14:creationId xmlns:p14="http://schemas.microsoft.com/office/powerpoint/2010/main" val="201475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CRITÈRE TABOU ET LISTE TABOUE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04750"/>
            <a:ext cx="8848803" cy="3880773"/>
          </a:xfrm>
        </p:spPr>
        <p:txBody>
          <a:bodyPr>
            <a:normAutofit/>
          </a:bodyPr>
          <a:lstStyle/>
          <a:p>
            <a:r>
              <a:rPr lang="fr-CA" sz="2400" b="1" dirty="0" smtClean="0"/>
              <a:t>COMMENT SAVOIR QU’UNE SOLUTION OU UNE SOLUTION ÉQUIVALENTE A DÉJÀ ÉTÉ EXPLORÉE?</a:t>
            </a:r>
          </a:p>
          <a:p>
            <a:pPr marL="457200" lvl="1" indent="0">
              <a:buNone/>
            </a:pPr>
            <a:r>
              <a:rPr lang="fr-CA" sz="2200" dirty="0" smtClean="0">
                <a:solidFill>
                  <a:srgbClr val="0070C0"/>
                </a:solidFill>
              </a:rPr>
              <a:t>On mémorise le </a:t>
            </a:r>
            <a:r>
              <a:rPr lang="fr-CA" sz="2200" u="sng" dirty="0">
                <a:solidFill>
                  <a:srgbClr val="0070C0"/>
                </a:solidFill>
              </a:rPr>
              <a:t>p</a:t>
            </a:r>
            <a:r>
              <a:rPr lang="fr-CA" sz="2200" u="sng" dirty="0" smtClean="0">
                <a:solidFill>
                  <a:srgbClr val="0070C0"/>
                </a:solidFill>
              </a:rPr>
              <a:t>roduit de la somme des éléments sur chaque ligne</a:t>
            </a:r>
            <a:r>
              <a:rPr lang="fr-CA" sz="2200" dirty="0" smtClean="0">
                <a:solidFill>
                  <a:srgbClr val="0070C0"/>
                </a:solidFill>
              </a:rPr>
              <a:t>, et le </a:t>
            </a:r>
            <a:r>
              <a:rPr lang="fr-CA" sz="2200" u="sng" dirty="0" smtClean="0">
                <a:solidFill>
                  <a:srgbClr val="0070C0"/>
                </a:solidFill>
              </a:rPr>
              <a:t>produit de la somme des colonnes </a:t>
            </a:r>
            <a:r>
              <a:rPr lang="fr-CA" sz="2200" dirty="0" smtClean="0">
                <a:solidFill>
                  <a:srgbClr val="0070C0"/>
                </a:solidFill>
              </a:rPr>
              <a:t>(si une colonne est constituée de 0, on utilise r comme somme)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20" y="3663896"/>
            <a:ext cx="6209731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FONCTION OBJECTIF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pPr marL="0" indent="0">
              <a:buNone/>
            </a:pPr>
            <a:r>
              <a:rPr lang="fr-CA" sz="2000" i="1" dirty="0"/>
              <a:t>Ou </a:t>
            </a:r>
            <a:r>
              <a:rPr lang="fr-CA" sz="2000" i="1" dirty="0" err="1"/>
              <a:t>fdist</a:t>
            </a:r>
            <a:r>
              <a:rPr lang="fr-CA" sz="2000" i="1" dirty="0"/>
              <a:t>(</a:t>
            </a:r>
            <a:r>
              <a:rPr lang="fr-CA" sz="2000" i="1" dirty="0" err="1"/>
              <a:t>W</a:t>
            </a:r>
            <a:r>
              <a:rPr lang="fr-CA" sz="2000" i="1" baseline="-25000" dirty="0" err="1"/>
              <a:t>k</a:t>
            </a:r>
            <a:r>
              <a:rPr lang="fr-CA" sz="2000" i="1" dirty="0"/>
              <a:t>) est une petite valeur (n'atteignant jamais </a:t>
            </a:r>
            <a:r>
              <a:rPr lang="fr-CA" sz="2000" i="1" dirty="0" smtClean="0"/>
              <a:t>10.0) </a:t>
            </a:r>
            <a:r>
              <a:rPr lang="fr-CA" sz="2000" i="1" dirty="0"/>
              <a:t>qui dépend de la matrice d'</a:t>
            </a:r>
            <a:r>
              <a:rPr lang="fr-CA" sz="2000" i="1" dirty="0" err="1"/>
              <a:t>interdistance</a:t>
            </a:r>
            <a:r>
              <a:rPr lang="fr-CA" sz="2000" i="1" dirty="0"/>
              <a:t> (DIST) des sommets de </a:t>
            </a:r>
            <a:r>
              <a:rPr lang="fr-CA" sz="2000" i="1" dirty="0" err="1" smtClean="0"/>
              <a:t>W</a:t>
            </a:r>
            <a:r>
              <a:rPr lang="fr-CA" sz="2000" i="1" baseline="-25000" dirty="0" err="1" smtClean="0"/>
              <a:t>k</a:t>
            </a:r>
            <a:r>
              <a:rPr lang="fr-CA" sz="2000" i="1" dirty="0"/>
              <a:t> </a:t>
            </a:r>
            <a:r>
              <a:rPr lang="fr-CA" sz="2000" i="1" dirty="0" smtClean="0"/>
              <a:t>(</a:t>
            </a:r>
            <a:r>
              <a:rPr lang="fr-CA" sz="2000" i="1" dirty="0"/>
              <a:t>Somme de tous les éléments de DIST*0,5.10</a:t>
            </a:r>
            <a:r>
              <a:rPr lang="fr-CA" sz="2000" i="1" baseline="30000" dirty="0"/>
              <a:t>-5</a:t>
            </a:r>
            <a:r>
              <a:rPr lang="fr-CA" sz="2000" i="1" dirty="0" smtClean="0"/>
              <a:t>) -&gt; </a:t>
            </a:r>
            <a:r>
              <a:rPr lang="fr-CA" sz="2000" i="1" u="sng" dirty="0" smtClean="0"/>
              <a:t>On veut privilégier les solutions voisines ayant des sommets le plus éloignés</a:t>
            </a:r>
            <a:endParaRPr lang="fr-CA" sz="2000" i="1" u="sng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4" y="2698593"/>
            <a:ext cx="9935569" cy="161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2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67167" cy="1320800"/>
          </a:xfrm>
        </p:spPr>
        <p:txBody>
          <a:bodyPr/>
          <a:lstStyle/>
          <a:p>
            <a:r>
              <a:rPr lang="fr-CA" b="1" dirty="0" smtClean="0"/>
              <a:t>ÉVALUATION DE LA FONCTION OBJECTIF</a:t>
            </a:r>
            <a:endParaRPr lang="fr-CA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4804"/>
                <a:ext cx="9217293" cy="38807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fr-CA" sz="2400" b="1" dirty="0" smtClean="0"/>
                  <a:t>COMMENT SAVOIR SI UNE SOLUTION EST PARFAITE OU NON?</a:t>
                </a:r>
              </a:p>
              <a:p>
                <a:pPr marL="457200" lvl="1" indent="0">
                  <a:buNone/>
                </a:pPr>
                <a:r>
                  <a:rPr lang="fr-CA" sz="2200" dirty="0" smtClean="0">
                    <a:solidFill>
                      <a:srgbClr val="0070C0"/>
                    </a:solidFill>
                  </a:rPr>
                  <a:t>On essaie de trouver deux sommets dont les coordonnées selon cette solution sont identiques (</a:t>
                </a:r>
                <a14:m>
                  <m:oMath xmlns:m="http://schemas.openxmlformats.org/officeDocument/2006/math">
                    <m:r>
                      <a:rPr lang="fr-CA" sz="2400" i="1" smtClean="0"/>
                      <m:t>𝑑</m:t>
                    </m:r>
                    <m:d>
                      <m:dPr>
                        <m:ctrlPr>
                          <a:rPr lang="fr-CA" sz="2400" i="1"/>
                        </m:ctrlPr>
                      </m:dPr>
                      <m:e>
                        <m:sSub>
                          <m:sSubPr>
                            <m:ctrlPr>
                              <a:rPr lang="fr-CA" sz="2400" i="1"/>
                            </m:ctrlPr>
                          </m:sSubPr>
                          <m:e>
                            <m:r>
                              <a:rPr lang="fr-CA" sz="2400" i="1"/>
                              <m:t>𝑊</m:t>
                            </m:r>
                          </m:e>
                          <m:sub>
                            <m:r>
                              <a:rPr lang="fr-CA" sz="2400" i="1"/>
                              <m:t>1 </m:t>
                            </m:r>
                          </m:sub>
                        </m:sSub>
                        <m:r>
                          <a:rPr lang="fr-CA" sz="2400" i="1"/>
                          <m:t>,</m:t>
                        </m:r>
                        <m:sSub>
                          <m:sSubPr>
                            <m:ctrlPr>
                              <a:rPr lang="fr-CA" sz="2400" i="1"/>
                            </m:ctrlPr>
                          </m:sSubPr>
                          <m:e>
                            <m:r>
                              <a:rPr lang="fr-CA" sz="2400" i="1"/>
                              <m:t>𝑣</m:t>
                            </m:r>
                          </m:e>
                          <m:sub>
                            <m:r>
                              <a:rPr lang="fr-CA" sz="2400" i="1"/>
                              <m:t>1 </m:t>
                            </m:r>
                          </m:sub>
                        </m:sSub>
                      </m:e>
                    </m:d>
                    <m:r>
                      <a:rPr lang="fr-CA" sz="2400" i="1"/>
                      <m:t>= </m:t>
                    </m:r>
                    <m:r>
                      <a:rPr lang="fr-CA" sz="2400" i="1"/>
                      <m:t>𝑑</m:t>
                    </m:r>
                    <m:d>
                      <m:dPr>
                        <m:ctrlPr>
                          <a:rPr lang="fr-CA" sz="2400" i="1"/>
                        </m:ctrlPr>
                      </m:dPr>
                      <m:e>
                        <m:sSub>
                          <m:sSubPr>
                            <m:ctrlPr>
                              <a:rPr lang="fr-CA" sz="2400" i="1"/>
                            </m:ctrlPr>
                          </m:sSubPr>
                          <m:e>
                            <m:r>
                              <a:rPr lang="fr-CA" sz="2400" i="1"/>
                              <m:t>𝑊</m:t>
                            </m:r>
                          </m:e>
                          <m:sub>
                            <m:r>
                              <a:rPr lang="fr-CA" sz="2400" i="1"/>
                              <m:t>1 </m:t>
                            </m:r>
                          </m:sub>
                        </m:sSub>
                        <m:r>
                          <a:rPr lang="fr-CA" sz="2400" i="1"/>
                          <m:t>,</m:t>
                        </m:r>
                        <m:sSub>
                          <m:sSubPr>
                            <m:ctrlPr>
                              <a:rPr lang="fr-CA" sz="2400" i="1"/>
                            </m:ctrlPr>
                          </m:sSubPr>
                          <m:e>
                            <m:r>
                              <a:rPr lang="fr-CA" sz="2400" i="1"/>
                              <m:t>𝑣</m:t>
                            </m:r>
                          </m:e>
                          <m:sub>
                            <m:r>
                              <a:rPr lang="fr-CA" sz="2400" i="1"/>
                              <m:t>2 </m:t>
                            </m:r>
                          </m:sub>
                        </m:sSub>
                      </m:e>
                    </m:d>
                  </m:oMath>
                </a14:m>
                <a:r>
                  <a:rPr lang="fr-CA" sz="2200" dirty="0" smtClean="0">
                    <a:solidFill>
                      <a:srgbClr val="0070C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fr-CA" sz="2200" dirty="0" smtClean="0">
                  <a:solidFill>
                    <a:srgbClr val="0070C0"/>
                  </a:solidFill>
                </a:endParaRPr>
              </a:p>
              <a:p>
                <a:r>
                  <a:rPr lang="fr-CA" sz="2100" b="1" u="sng" dirty="0" smtClean="0"/>
                  <a:t>PNE à construire et résoudre pour une solution donnée:</a:t>
                </a:r>
              </a:p>
              <a:p>
                <a:pPr marL="0" indent="0">
                  <a:buNone/>
                </a:pPr>
                <a:r>
                  <a:rPr lang="fr-CA" b="1" i="1" dirty="0" smtClean="0"/>
                  <a:t>				</a:t>
                </a:r>
                <a:r>
                  <a:rPr lang="fr-CA" sz="1900" b="1" i="1" dirty="0" smtClean="0"/>
                  <a:t>Min f=Constante</a:t>
                </a:r>
                <a:endParaRPr lang="fr-CA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900" b="1" i="1"/>
                        <m:t>𝒔𝒖𝒋𝒆𝒕</m:t>
                      </m:r>
                      <m:r>
                        <a:rPr lang="fr-CA" sz="1900" b="1" i="1"/>
                        <m:t> à</m:t>
                      </m:r>
                      <m:d>
                        <m:dPr>
                          <m:begChr m:val="{"/>
                          <m:endChr m:val=""/>
                          <m:ctrlPr>
                            <a:rPr lang="fr-CA" sz="1900" i="1"/>
                          </m:ctrlPr>
                        </m:dPr>
                        <m:e>
                          <m:eqArr>
                            <m:eqArrPr>
                              <m:ctrlPr>
                                <a:rPr lang="fr-CA" sz="1900" i="1"/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fr-CA" sz="1900" i="1"/>
                                  </m:ctrlPr>
                                </m:naryPr>
                                <m:sub>
                                  <m:r>
                                    <a:rPr lang="fr-CA" sz="1900" i="1"/>
                                    <m:t>𝑖</m:t>
                                  </m:r>
                                  <m:r>
                                    <a:rPr lang="fr-CA" sz="1900" i="1"/>
                                    <m:t>=1</m:t>
                                  </m:r>
                                </m:sub>
                                <m:sup>
                                  <m:r>
                                    <a:rPr lang="fr-CA" sz="1900" i="1"/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A" sz="1900" i="1"/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fr-CA" sz="1900" i="1"/>
                                          </m:ctrlPr>
                                        </m:sSub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fr-CA" sz="1900" i="1"/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CA" sz="1900" i="1"/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1900" i="1"/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CA" sz="1900" i="1"/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fr-CA" sz="1900" i="1"/>
                                            <m:t>−</m:t>
                                          </m:r>
                                          <m:r>
                                            <a:rPr lang="fr-CA" sz="1900" i="1"/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1900" i="1"/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fr-CA" sz="1900" i="1"/>
                                            <m:t>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  <m:r>
                                <a:rPr lang="fr-CA" sz="1900" i="1"/>
                                <m:t>=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fr-CA" sz="1900" i="1"/>
                                  </m:ctrlPr>
                                </m:naryPr>
                                <m:sub>
                                  <m:r>
                                    <a:rPr lang="fr-CA" sz="1900" i="1"/>
                                    <m:t>𝑖</m:t>
                                  </m:r>
                                  <m:r>
                                    <a:rPr lang="fr-CA" sz="1900" i="1"/>
                                    <m:t>=1</m:t>
                                  </m:r>
                                </m:sub>
                                <m:sup>
                                  <m:r>
                                    <a:rPr lang="fr-CA" sz="1900" i="1"/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CA" sz="1900" i="1"/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fr-CA" sz="1900" i="1"/>
                                          </m:ctrlPr>
                                        </m:sSub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fr-CA" sz="1900" i="1"/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CA" sz="1900" i="1"/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fr-CA" sz="1900" i="1"/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CA" sz="1900" i="1"/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fr-CA" sz="1900" i="1"/>
                                            <m:t>−</m:t>
                                          </m:r>
                                          <m:r>
                                            <a:rPr lang="fr-CA" sz="1900" i="1"/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fr-CA" sz="1900" i="1"/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fr-CA" sz="1900" i="1"/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  <m:r>
                                <a:rPr lang="fr-CA" sz="1900" i="1"/>
                                <m:t> , </m:t>
                              </m:r>
                              <m:r>
                                <a:rPr lang="fr-CA" sz="1900" i="1"/>
                                <m:t>𝑗</m:t>
                              </m:r>
                              <m:r>
                                <a:rPr lang="fr-CA" sz="1900" i="1"/>
                                <m:t>=1,…,</m:t>
                              </m:r>
                              <m:r>
                                <a:rPr lang="fr-CA" sz="1900" i="1"/>
                                <m:t>𝑟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fr-CA" sz="1900" i="1"/>
                                  </m:ctrlPr>
                                </m:sSubSupPr>
                                <m:e>
                                  <m:r>
                                    <a:rPr lang="fr-CA" sz="1900" i="1"/>
                                    <m:t>𝑏</m:t>
                                  </m:r>
                                </m:e>
                                <m:sub>
                                  <m:r>
                                    <a:rPr lang="fr-CA" sz="1900" i="1"/>
                                    <m:t>𝑖</m:t>
                                  </m:r>
                                </m:sub>
                                <m:sup>
                                  <m:r>
                                    <a:rPr lang="fr-CA" sz="1900" i="1"/>
                                    <m:t>1</m:t>
                                  </m:r>
                                </m:sup>
                              </m:sSubSup>
                              <m:r>
                                <a:rPr lang="fr-CA" sz="1900" i="1"/>
                                <m:t>≤1−  </m:t>
                              </m:r>
                              <m:sSubSup>
                                <m:sSubSupPr>
                                  <m:ctrlPr>
                                    <a:rPr lang="fr-CA" sz="1900" i="1"/>
                                  </m:ctrlPr>
                                </m:sSubSupPr>
                                <m:e>
                                  <m:r>
                                    <a:rPr lang="fr-CA" sz="1900" i="1"/>
                                    <m:t>𝑏</m:t>
                                  </m:r>
                                </m:e>
                                <m:sub>
                                  <m:r>
                                    <a:rPr lang="fr-CA" sz="1900" i="1"/>
                                    <m:t>𝑖</m:t>
                                  </m:r>
                                </m:sub>
                                <m:sup>
                                  <m:r>
                                    <a:rPr lang="fr-CA" sz="1900" i="1"/>
                                    <m:t>2</m:t>
                                  </m:r>
                                </m:sup>
                              </m:sSubSup>
                              <m:r>
                                <a:rPr lang="fr-CA" sz="1900" i="1"/>
                                <m:t>+</m:t>
                              </m:r>
                              <m:r>
                                <a:rPr lang="fr-CA" sz="1900" i="1"/>
                                <m:t>𝑀</m:t>
                              </m:r>
                              <m:d>
                                <m:dPr>
                                  <m:ctrlPr>
                                    <a:rPr lang="fr-CA" sz="1900" i="1"/>
                                  </m:ctrlPr>
                                </m:dPr>
                                <m:e>
                                  <m:r>
                                    <a:rPr lang="fr-CA" sz="1900" i="1"/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fr-CA" sz="1900" i="1"/>
                                      </m:ctrlPr>
                                    </m:sSubPr>
                                    <m:e>
                                      <m:r>
                                        <a:rPr lang="fr-CA" sz="19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1900" i="1"/>
                                        <m:t>𝑖</m:t>
                                      </m:r>
                                      <m:r>
                                        <a:rPr lang="fr-CA" sz="1900" i="1"/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CA" sz="1900" i="1"/>
                                <m:t> , </m:t>
                              </m:r>
                              <m:r>
                                <a:rPr lang="fr-CA" sz="1900" i="1"/>
                                <m:t>𝑖</m:t>
                              </m:r>
                              <m:r>
                                <a:rPr lang="fr-CA" sz="1900" i="1"/>
                                <m:t>=1,…,</m:t>
                              </m:r>
                              <m:r>
                                <a:rPr lang="fr-CA" sz="1900" i="1"/>
                                <m:t>𝑘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fr-CA" sz="1900" i="1"/>
                                  </m:ctrlPr>
                                </m:sSubSupPr>
                                <m:e>
                                  <m:r>
                                    <a:rPr lang="fr-CA" sz="1900" i="1"/>
                                    <m:t>−</m:t>
                                  </m:r>
                                  <m:r>
                                    <a:rPr lang="fr-CA" sz="1900" i="1"/>
                                    <m:t>𝑏</m:t>
                                  </m:r>
                                </m:e>
                                <m:sub>
                                  <m:r>
                                    <a:rPr lang="fr-CA" sz="1900" i="1"/>
                                    <m:t>𝑖</m:t>
                                  </m:r>
                                </m:sub>
                                <m:sup>
                                  <m:r>
                                    <a:rPr lang="fr-CA" sz="1900" i="1"/>
                                    <m:t>1</m:t>
                                  </m:r>
                                </m:sup>
                              </m:sSubSup>
                              <m:r>
                                <a:rPr lang="fr-CA" sz="1900" i="1"/>
                                <m:t>≤−1+  </m:t>
                              </m:r>
                              <m:sSubSup>
                                <m:sSubSupPr>
                                  <m:ctrlPr>
                                    <a:rPr lang="fr-CA" sz="1900" i="1"/>
                                  </m:ctrlPr>
                                </m:sSubSupPr>
                                <m:e>
                                  <m:r>
                                    <a:rPr lang="fr-CA" sz="1900" i="1"/>
                                    <m:t>𝑏</m:t>
                                  </m:r>
                                </m:e>
                                <m:sub>
                                  <m:r>
                                    <a:rPr lang="fr-CA" sz="1900" i="1"/>
                                    <m:t>𝑖</m:t>
                                  </m:r>
                                </m:sub>
                                <m:sup>
                                  <m:r>
                                    <a:rPr lang="fr-CA" sz="1900" i="1"/>
                                    <m:t>2</m:t>
                                  </m:r>
                                </m:sup>
                              </m:sSubSup>
                              <m:r>
                                <a:rPr lang="fr-CA" sz="1900" i="1"/>
                                <m:t>+</m:t>
                              </m:r>
                              <m:r>
                                <a:rPr lang="fr-CA" sz="1900" i="1"/>
                                <m:t>𝑀</m:t>
                              </m:r>
                              <m:d>
                                <m:dPr>
                                  <m:ctrlPr>
                                    <a:rPr lang="fr-CA" sz="1900" i="1"/>
                                  </m:ctrlPr>
                                </m:dPr>
                                <m:e>
                                  <m:r>
                                    <a:rPr lang="fr-CA" sz="1900" i="1"/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fr-CA" sz="1900" i="1"/>
                                      </m:ctrlPr>
                                    </m:sSubPr>
                                    <m:e>
                                      <m:r>
                                        <a:rPr lang="fr-CA" sz="19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1900" i="1"/>
                                        <m:t>𝑖</m:t>
                                      </m:r>
                                      <m:r>
                                        <a:rPr lang="fr-CA" sz="1900" i="1"/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CA" sz="1900" i="1"/>
                                <m:t>,  </m:t>
                              </m:r>
                              <m:r>
                                <a:rPr lang="fr-CA" sz="1900" i="1"/>
                                <m:t>𝑖</m:t>
                              </m:r>
                              <m:r>
                                <a:rPr lang="fr-CA" sz="1900" i="1"/>
                                <m:t>=1,…,</m:t>
                              </m:r>
                              <m:r>
                                <a:rPr lang="fr-CA" sz="1900" i="1"/>
                                <m:t>𝑘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fr-CA" sz="1900" i="1"/>
                                  </m:ctrlPr>
                                </m:naryPr>
                                <m:sub>
                                  <m:r>
                                    <a:rPr lang="fr-CA" sz="1900" i="1"/>
                                    <m:t>𝑖</m:t>
                                  </m:r>
                                  <m:r>
                                    <a:rPr lang="fr-CA" sz="1900" i="1"/>
                                    <m:t>=1</m:t>
                                  </m:r>
                                </m:sub>
                                <m:sup>
                                  <m:r>
                                    <a:rPr lang="fr-CA" sz="1900" i="1"/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CA" sz="1900" i="1"/>
                                      </m:ctrlPr>
                                    </m:sSubPr>
                                    <m:e>
                                      <m:r>
                                        <a:rPr lang="fr-CA" sz="1900" i="1"/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CA" sz="1900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CA" sz="1900" i="1"/>
                                    <m:t>≥1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fr-CA" sz="1900" b="1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4804"/>
                <a:ext cx="9217293" cy="3880773"/>
              </a:xfrm>
              <a:blipFill rotWithShape="0">
                <a:blip r:embed="rId2"/>
                <a:stretch>
                  <a:fillRect l="-265" t="-267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450376" y="5645577"/>
            <a:ext cx="10413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rgbClr val="FF0000"/>
                </a:solidFill>
              </a:rPr>
              <a:t>Si une solution existe -&gt; Base  non parfaite –&gt; On obtient 2 sommets a représentation identique</a:t>
            </a:r>
          </a:p>
          <a:p>
            <a:endParaRPr lang="fr-CA" dirty="0"/>
          </a:p>
          <a:p>
            <a:r>
              <a:rPr lang="fr-CA" dirty="0" smtClean="0">
                <a:solidFill>
                  <a:srgbClr val="FF0000"/>
                </a:solidFill>
              </a:rPr>
              <a:t>Si pas de solutions -&gt; Base parfaite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364307" y="3807725"/>
            <a:ext cx="2014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>
                <a:solidFill>
                  <a:srgbClr val="0070C0"/>
                </a:solidFill>
              </a:rPr>
              <a:t>Fonction </a:t>
            </a:r>
            <a:r>
              <a:rPr lang="fr-CA" sz="2000" b="1" u="sng" dirty="0" smtClean="0">
                <a:solidFill>
                  <a:srgbClr val="0070C0"/>
                </a:solidFill>
              </a:rPr>
              <a:t>intlinprog</a:t>
            </a:r>
          </a:p>
          <a:p>
            <a:r>
              <a:rPr lang="fr-CA" sz="2000" b="1" dirty="0">
                <a:solidFill>
                  <a:srgbClr val="0070C0"/>
                </a:solidFill>
              </a:rPr>
              <a:t>d</a:t>
            </a:r>
            <a:r>
              <a:rPr lang="fr-CA" sz="2000" b="1" dirty="0" smtClean="0">
                <a:solidFill>
                  <a:srgbClr val="0070C0"/>
                </a:solidFill>
              </a:rPr>
              <a:t>e MATLAB</a:t>
            </a:r>
            <a:endParaRPr lang="fr-CA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RÉSULTATS OBTENUS</a:t>
            </a:r>
            <a:endParaRPr lang="fr-CA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54007"/>
              </p:ext>
            </p:extLst>
          </p:nvPr>
        </p:nvGraphicFramePr>
        <p:xfrm>
          <a:off x="978114" y="1450899"/>
          <a:ext cx="9325945" cy="52637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5970"/>
                <a:gridCol w="941695"/>
                <a:gridCol w="7738280"/>
              </a:tblGrid>
              <a:tr h="4556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 smtClean="0">
                          <a:effectLst/>
                        </a:rPr>
                        <a:t>K</a:t>
                      </a:r>
                      <a:endParaRPr lang="fr-C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 smtClean="0">
                          <a:effectLst/>
                        </a:rPr>
                        <a:t>R</a:t>
                      </a:r>
                      <a:r>
                        <a:rPr lang="fr-CA" sz="1800" baseline="-25000" dirty="0" smtClean="0">
                          <a:effectLst/>
                        </a:rPr>
                        <a:t>K</a:t>
                      </a:r>
                      <a:endParaRPr lang="fr-CA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fr-CA" sz="1800" dirty="0" smtClean="0">
                          <a:effectLst/>
                        </a:rPr>
                        <a:t>COMMENTAIRE</a:t>
                      </a:r>
                      <a:endParaRPr lang="fr-C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042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effectLst/>
                        </a:rPr>
                        <a:t>3</a:t>
                      </a:r>
                      <a:endParaRPr lang="fr-C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fr-CA" sz="18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effectLst/>
                        </a:rPr>
                        <a:t>NB d’</a:t>
                      </a:r>
                      <a:r>
                        <a:rPr lang="fr-CA" sz="1800" b="1" dirty="0" err="1">
                          <a:effectLst/>
                        </a:rPr>
                        <a:t>incriptions</a:t>
                      </a:r>
                      <a:r>
                        <a:rPr lang="fr-CA" sz="1800" b="1" dirty="0">
                          <a:effectLst/>
                        </a:rPr>
                        <a:t> tabou = </a:t>
                      </a:r>
                      <a:r>
                        <a:rPr lang="fr-CA" sz="1800" b="1" dirty="0" smtClean="0">
                          <a:effectLst/>
                        </a:rPr>
                        <a:t>2;               NB </a:t>
                      </a:r>
                      <a:r>
                        <a:rPr lang="fr-CA" sz="1800" b="1" dirty="0">
                          <a:effectLst/>
                        </a:rPr>
                        <a:t>d’évaluations tabou = 2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effectLst/>
                        </a:rPr>
                        <a:t>NB d’évaluations de solutions = 2</a:t>
                      </a:r>
                      <a:endParaRPr lang="fr-C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042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>
                          <a:effectLst/>
                        </a:rPr>
                        <a:t>5</a:t>
                      </a:r>
                      <a:endParaRPr lang="fr-CA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fr-CA" sz="18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effectLst/>
                        </a:rPr>
                        <a:t>NB d’inscriptions tabou = </a:t>
                      </a:r>
                      <a:r>
                        <a:rPr lang="fr-CA" sz="1800" b="1" dirty="0" smtClean="0">
                          <a:effectLst/>
                        </a:rPr>
                        <a:t>45;            NB </a:t>
                      </a:r>
                      <a:r>
                        <a:rPr lang="fr-CA" sz="1800" b="1" dirty="0">
                          <a:effectLst/>
                        </a:rPr>
                        <a:t>d’évaluations tabou = 2209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effectLst/>
                        </a:rPr>
                        <a:t>NB d’évaluations de solutions = 45</a:t>
                      </a:r>
                      <a:endParaRPr lang="fr-C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556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>
                          <a:effectLst/>
                        </a:rPr>
                        <a:t>10</a:t>
                      </a:r>
                      <a:endParaRPr lang="fr-CA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solidFill>
                            <a:srgbClr val="0070C0"/>
                          </a:solidFill>
                          <a:effectLst/>
                        </a:rPr>
                        <a:t>7</a:t>
                      </a:r>
                      <a:endParaRPr lang="fr-CA" sz="18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effectLst/>
                        </a:rPr>
                        <a:t>NB d’inscriptions tabou = </a:t>
                      </a:r>
                      <a:r>
                        <a:rPr lang="fr-CA" sz="1800" b="1" dirty="0" smtClean="0">
                          <a:effectLst/>
                        </a:rPr>
                        <a:t>92;            NB </a:t>
                      </a:r>
                      <a:r>
                        <a:rPr lang="fr-CA" sz="1800" b="1" dirty="0">
                          <a:effectLst/>
                        </a:rPr>
                        <a:t>d’évaluations tabou = </a:t>
                      </a:r>
                      <a:r>
                        <a:rPr lang="fr-CA" sz="1800" b="1" dirty="0" smtClean="0">
                          <a:effectLst/>
                        </a:rPr>
                        <a:t>2114</a:t>
                      </a:r>
                      <a:endParaRPr lang="fr-CA" sz="1800" b="1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4556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>
                          <a:effectLst/>
                        </a:rPr>
                        <a:t>15</a:t>
                      </a:r>
                      <a:endParaRPr lang="fr-CA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solidFill>
                            <a:srgbClr val="0070C0"/>
                          </a:solidFill>
                          <a:effectLst/>
                        </a:rPr>
                        <a:t>10</a:t>
                      </a:r>
                      <a:endParaRPr lang="fr-CA" sz="18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effectLst/>
                        </a:rPr>
                        <a:t>Nb d’inscriptions tabou = </a:t>
                      </a:r>
                      <a:r>
                        <a:rPr lang="fr-CA" sz="1800" b="1" dirty="0" smtClean="0">
                          <a:effectLst/>
                        </a:rPr>
                        <a:t>62;            NB </a:t>
                      </a:r>
                      <a:r>
                        <a:rPr lang="fr-CA" sz="1800" b="1" dirty="0">
                          <a:effectLst/>
                        </a:rPr>
                        <a:t>d’évaluations tabou = </a:t>
                      </a:r>
                      <a:r>
                        <a:rPr lang="fr-CA" sz="1800" b="1" dirty="0" smtClean="0">
                          <a:effectLst/>
                        </a:rPr>
                        <a:t>101</a:t>
                      </a:r>
                      <a:endParaRPr lang="fr-CA" sz="1800" b="1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4556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>
                          <a:effectLst/>
                        </a:rPr>
                        <a:t>20</a:t>
                      </a:r>
                      <a:endParaRPr lang="fr-CA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solidFill>
                            <a:srgbClr val="0070C0"/>
                          </a:solidFill>
                          <a:effectLst/>
                        </a:rPr>
                        <a:t>13</a:t>
                      </a:r>
                      <a:endParaRPr lang="fr-CA" sz="18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effectLst/>
                        </a:rPr>
                        <a:t>NB d’inscriptions tabou = </a:t>
                      </a:r>
                      <a:r>
                        <a:rPr lang="fr-CA" sz="1800" b="1" dirty="0" smtClean="0">
                          <a:effectLst/>
                        </a:rPr>
                        <a:t>104;          NB </a:t>
                      </a:r>
                      <a:r>
                        <a:rPr lang="fr-CA" sz="1800" b="1" dirty="0">
                          <a:effectLst/>
                        </a:rPr>
                        <a:t>d’évaluations tabou = </a:t>
                      </a:r>
                      <a:r>
                        <a:rPr lang="fr-CA" sz="1800" b="1" dirty="0" smtClean="0">
                          <a:effectLst/>
                        </a:rPr>
                        <a:t>133</a:t>
                      </a:r>
                      <a:endParaRPr lang="fr-CA" sz="1800" b="1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4556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>
                          <a:effectLst/>
                        </a:rPr>
                        <a:t>25</a:t>
                      </a:r>
                      <a:endParaRPr lang="fr-CA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solidFill>
                            <a:srgbClr val="0070C0"/>
                          </a:solidFill>
                          <a:effectLst/>
                        </a:rPr>
                        <a:t>18</a:t>
                      </a:r>
                      <a:endParaRPr lang="fr-CA" sz="18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>
                          <a:effectLst/>
                        </a:rPr>
                        <a:t>Solution construite à partir de k=20</a:t>
                      </a:r>
                      <a:endParaRPr lang="fr-CA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44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>
                          <a:effectLst/>
                        </a:rPr>
                        <a:t>30</a:t>
                      </a:r>
                      <a:endParaRPr lang="fr-CA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solidFill>
                            <a:srgbClr val="0070C0"/>
                          </a:solidFill>
                          <a:effectLst/>
                        </a:rPr>
                        <a:t>23</a:t>
                      </a:r>
                      <a:endParaRPr lang="fr-CA" sz="1800" b="1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fr-CA" sz="1800" b="1" dirty="0">
                          <a:effectLst/>
                        </a:rPr>
                        <a:t>Solution construite à partir de k=20</a:t>
                      </a:r>
                      <a:endParaRPr lang="fr-CA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55658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CONCLUSION ET RECOMMANDATIONS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dirty="0" smtClean="0"/>
              <a:t>Meta-heuristique développée trouve rapidement de bonnes solutions</a:t>
            </a:r>
          </a:p>
          <a:p>
            <a:r>
              <a:rPr lang="fr-CA" sz="2400" dirty="0" smtClean="0"/>
              <a:t>La résolution PNE est trop long en dimensions &gt;20</a:t>
            </a:r>
          </a:p>
          <a:p>
            <a:r>
              <a:rPr lang="fr-CA" sz="2400" dirty="0" smtClean="0"/>
              <a:t>On pourrait externaliser la fonction de résolution en utilisant un autre programme appelé par MATLAB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3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3863752" y="1052736"/>
            <a:ext cx="3312368" cy="460851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5780965" y="2366497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/>
          <p:cNvSpPr/>
          <p:nvPr/>
        </p:nvSpPr>
        <p:spPr>
          <a:xfrm>
            <a:off x="4871864" y="1538405"/>
            <a:ext cx="1890210" cy="1728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Ellipse 12"/>
          <p:cNvSpPr/>
          <p:nvPr/>
        </p:nvSpPr>
        <p:spPr>
          <a:xfrm>
            <a:off x="4232793" y="860942"/>
            <a:ext cx="3168352" cy="3077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Ellipse 13"/>
          <p:cNvSpPr/>
          <p:nvPr/>
        </p:nvSpPr>
        <p:spPr>
          <a:xfrm>
            <a:off x="3647728" y="188640"/>
            <a:ext cx="4248472" cy="4320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Ellipse 14"/>
          <p:cNvSpPr/>
          <p:nvPr/>
        </p:nvSpPr>
        <p:spPr>
          <a:xfrm>
            <a:off x="4824517" y="24208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Ellipse 15"/>
          <p:cNvSpPr/>
          <p:nvPr/>
        </p:nvSpPr>
        <p:spPr>
          <a:xfrm>
            <a:off x="3935760" y="1628800"/>
            <a:ext cx="1890210" cy="172819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16"/>
          <p:cNvSpPr/>
          <p:nvPr/>
        </p:nvSpPr>
        <p:spPr>
          <a:xfrm>
            <a:off x="5924364" y="390289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Ellipse 17"/>
          <p:cNvSpPr/>
          <p:nvPr/>
        </p:nvSpPr>
        <p:spPr>
          <a:xfrm>
            <a:off x="4376192" y="2420889"/>
            <a:ext cx="3168352" cy="3077957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Ellipse 18"/>
          <p:cNvSpPr/>
          <p:nvPr/>
        </p:nvSpPr>
        <p:spPr>
          <a:xfrm>
            <a:off x="6240016" y="44371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llipse 19"/>
          <p:cNvSpPr/>
          <p:nvPr/>
        </p:nvSpPr>
        <p:spPr>
          <a:xfrm>
            <a:off x="4151784" y="2348880"/>
            <a:ext cx="4248472" cy="432048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Ellipse 20"/>
          <p:cNvSpPr/>
          <p:nvPr/>
        </p:nvSpPr>
        <p:spPr>
          <a:xfrm>
            <a:off x="4511824" y="3266982"/>
            <a:ext cx="72008" cy="720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ZoneTexte 1"/>
          <p:cNvSpPr txBox="1"/>
          <p:nvPr/>
        </p:nvSpPr>
        <p:spPr>
          <a:xfrm>
            <a:off x="4166828" y="3190601"/>
            <a:ext cx="5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v1</a:t>
            </a:r>
            <a:endParaRPr lang="fr-CA" sz="12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5742724" y="2122911"/>
            <a:ext cx="5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v2</a:t>
            </a:r>
            <a:endParaRPr lang="fr-CA" sz="12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4479249" y="2343380"/>
            <a:ext cx="5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w</a:t>
            </a:r>
            <a:r>
              <a:rPr lang="en-CA" sz="1200" b="1" dirty="0"/>
              <a:t>1</a:t>
            </a:r>
            <a:endParaRPr lang="fr-CA" sz="12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5484549" y="3890794"/>
            <a:ext cx="5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w</a:t>
            </a:r>
            <a:r>
              <a:rPr lang="en-CA" sz="1200" b="1" dirty="0"/>
              <a:t>2</a:t>
            </a:r>
            <a:endParaRPr lang="fr-CA" sz="12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5924364" y="4467067"/>
            <a:ext cx="59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w</a:t>
            </a:r>
            <a:r>
              <a:rPr lang="en-CA" sz="1200" b="1" dirty="0"/>
              <a:t>3</a:t>
            </a:r>
            <a:endParaRPr lang="fr-CA" sz="1200" b="1" dirty="0"/>
          </a:p>
        </p:txBody>
      </p:sp>
      <p:pic>
        <p:nvPicPr>
          <p:cNvPr id="26" name="Imag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1" y="4313812"/>
            <a:ext cx="3902633" cy="251408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ZoneTexte 26"/>
          <p:cNvSpPr txBox="1"/>
          <p:nvPr/>
        </p:nvSpPr>
        <p:spPr>
          <a:xfrm>
            <a:off x="1991544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/>
              <a:t>PERSPECTIVES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4194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PLAN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b="1" dirty="0" smtClean="0"/>
              <a:t>INTRODUCTION</a:t>
            </a:r>
          </a:p>
          <a:p>
            <a:r>
              <a:rPr lang="fr-CA" sz="2400" b="1" dirty="0" smtClean="0"/>
              <a:t>PRÉSENTATION DE LA META-HEURISTIQUE</a:t>
            </a:r>
          </a:p>
          <a:p>
            <a:r>
              <a:rPr lang="fr-CA" sz="2400" b="1" dirty="0" smtClean="0"/>
              <a:t>MÉTHODE D’ÉVALUATION D’UNE SOLUTION</a:t>
            </a:r>
          </a:p>
          <a:p>
            <a:r>
              <a:rPr lang="fr-CA" sz="2400" b="1" dirty="0" smtClean="0"/>
              <a:t>RÉSULTATS OBTENUS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761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INTRODUCTION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b="1" dirty="0" smtClean="0"/>
              <a:t>RECHERCHE DE TYPE TABOU</a:t>
            </a:r>
          </a:p>
          <a:p>
            <a:r>
              <a:rPr lang="fr-CA" sz="2400" b="1" dirty="0" smtClean="0"/>
              <a:t>IMPLANTÉ EN MATLAB</a:t>
            </a:r>
          </a:p>
          <a:p>
            <a:r>
              <a:rPr lang="fr-CA" sz="2400" b="1" dirty="0" smtClean="0"/>
              <a:t>UTILISATION D’UN PNE POUR ÉVALUER LES SOLUTIONS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957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ESPACE SOLUTIONS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z="2400" dirty="0" smtClean="0"/>
              <a:t>ESPACE SOLUTIONS: Ensembles </a:t>
            </a:r>
            <a:r>
              <a:rPr lang="fr-CA" sz="2400" dirty="0"/>
              <a:t>de sommets (W) pouvant servir </a:t>
            </a:r>
            <a:r>
              <a:rPr lang="fr-CA" sz="2400" dirty="0" smtClean="0"/>
              <a:t>de </a:t>
            </a:r>
            <a:r>
              <a:rPr lang="fr-CA" sz="2400" dirty="0"/>
              <a:t>système de détection (parfaits ou non, minimaux ou non</a:t>
            </a:r>
            <a:r>
              <a:rPr lang="fr-CA" sz="2400" dirty="0" smtClean="0"/>
              <a:t>)</a:t>
            </a:r>
          </a:p>
          <a:p>
            <a:endParaRPr lang="fr-CA" sz="2400" dirty="0"/>
          </a:p>
          <a:p>
            <a:endParaRPr lang="fr-CA" sz="2400" dirty="0" smtClean="0"/>
          </a:p>
          <a:p>
            <a:endParaRPr lang="fr-CA" sz="2400" dirty="0"/>
          </a:p>
          <a:p>
            <a:endParaRPr lang="fr-CA" sz="2400" dirty="0" smtClean="0"/>
          </a:p>
          <a:p>
            <a:r>
              <a:rPr lang="fr-CA" sz="2400" dirty="0" smtClean="0"/>
              <a:t>Note: Solution initiale générée de façon aléatoire…</a:t>
            </a:r>
          </a:p>
          <a:p>
            <a:endParaRPr lang="fr-CA" sz="2400" dirty="0"/>
          </a:p>
          <a:p>
            <a:endParaRPr lang="fr-CA" sz="2400" dirty="0" smtClean="0"/>
          </a:p>
          <a:p>
            <a:endParaRPr lang="fr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847648"/>
              </p:ext>
            </p:extLst>
          </p:nvPr>
        </p:nvGraphicFramePr>
        <p:xfrm>
          <a:off x="4052194" y="3360260"/>
          <a:ext cx="3399483" cy="16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Équation" r:id="rId3" imgW="1002960" imgH="711000" progId="Equation.3">
                  <p:embed/>
                </p:oleObj>
              </mc:Choice>
              <mc:Fallback>
                <p:oleObj name="Équation" r:id="rId3" imgW="100296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194" y="3360260"/>
                        <a:ext cx="3399483" cy="16891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DES PROPRIÉTÉS DE L’HYPERCUBE…</a:t>
            </a:r>
            <a:endParaRPr lang="fr-CA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fr-CA" sz="2000" dirty="0" smtClean="0"/>
                  <a:t>Tout les sommets sont équivalents – &gt; </a:t>
                </a:r>
                <a:r>
                  <a:rPr lang="fr-CA" sz="2000" b="1" dirty="0" smtClean="0"/>
                  <a:t>le sommet 0 fait partie de toutes les solutions considérées.</a:t>
                </a:r>
              </a:p>
              <a:p>
                <a:pPr algn="just"/>
                <a:endParaRPr lang="fr-CA" sz="2000" dirty="0" smtClean="0"/>
              </a:p>
              <a:p>
                <a:pPr algn="just"/>
                <a:r>
                  <a:rPr lang="fr-CA" sz="2000" b="1" dirty="0"/>
                  <a:t>Pour constituer une base </a:t>
                </a:r>
                <a:r>
                  <a:rPr lang="fr-CA" sz="2000" b="1" dirty="0" err="1"/>
                  <a:t>W</a:t>
                </a:r>
                <a:r>
                  <a:rPr lang="fr-CA" sz="2000" b="1" baseline="-25000" dirty="0" err="1"/>
                  <a:t>k</a:t>
                </a:r>
                <a:r>
                  <a:rPr lang="fr-CA" sz="2000" b="1" dirty="0"/>
                  <a:t> seuls les sommets </a:t>
                </a:r>
                <a:r>
                  <a:rPr lang="fr-CA" sz="2000" b="1" dirty="0" err="1"/>
                  <a:t>wi</a:t>
                </a:r>
                <a:r>
                  <a:rPr lang="fr-CA" sz="2000" b="1" dirty="0"/>
                  <a:t> situés à une distance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fr-CA" sz="2000" b="1" i="1"/>
                        </m:ctrlPr>
                      </m:dPr>
                      <m:e>
                        <m:r>
                          <a:rPr lang="fr-CA" sz="2000" b="1" i="1"/>
                          <m:t>𝒌</m:t>
                        </m:r>
                        <m:r>
                          <a:rPr lang="fr-CA" sz="2000" b="1" i="1"/>
                          <m:t>/</m:t>
                        </m:r>
                        <m:r>
                          <a:rPr lang="fr-CA" sz="2000" b="1" i="1"/>
                          <m:t>𝟐</m:t>
                        </m:r>
                      </m:e>
                    </m:d>
                  </m:oMath>
                </a14:m>
                <a:r>
                  <a:rPr lang="fr-CA" sz="2000" b="1" dirty="0"/>
                  <a:t> du sommet 0 </a:t>
                </a:r>
                <a:r>
                  <a:rPr lang="fr-CA" sz="2000" b="1" dirty="0" smtClean="0"/>
                  <a:t>sont considérés </a:t>
                </a:r>
                <a:r>
                  <a:rPr lang="fr-CA" sz="2000" i="1" dirty="0" smtClean="0"/>
                  <a:t>(car on peut toujours remplacé un sommet situé à une distance d de 0, par son inverse, qui est situé à une distance k-d de 0 – si la base</a:t>
                </a:r>
                <a:r>
                  <a:rPr lang="fr-CA" sz="2000" i="1" dirty="0"/>
                  <a:t> </a:t>
                </a:r>
                <a:r>
                  <a:rPr lang="fr-CA" sz="2000" i="1" dirty="0" err="1"/>
                  <a:t>W</a:t>
                </a:r>
                <a:r>
                  <a:rPr lang="fr-CA" sz="2000" i="1" baseline="-25000" dirty="0" err="1"/>
                  <a:t>k</a:t>
                </a:r>
                <a:r>
                  <a:rPr lang="fr-CA" sz="2000" i="1" dirty="0"/>
                  <a:t> </a:t>
                </a:r>
                <a:r>
                  <a:rPr lang="fr-CA" sz="2000" i="1" dirty="0" smtClean="0"/>
                  <a:t>est parfaite alors ). </a:t>
                </a:r>
              </a:p>
              <a:p>
                <a:pPr algn="just"/>
                <a:endParaRPr lang="fr-CA" sz="2000" dirty="0" smtClean="0"/>
              </a:p>
              <a:p>
                <a:pPr algn="just"/>
                <a:r>
                  <a:rPr lang="fr-CA" sz="2000" b="1" dirty="0"/>
                  <a:t>L</a:t>
                </a:r>
                <a:r>
                  <a:rPr lang="fr-CA" sz="2000" b="1" dirty="0" smtClean="0"/>
                  <a:t>ors </a:t>
                </a:r>
                <a:r>
                  <a:rPr lang="fr-CA" sz="2000" b="1" dirty="0"/>
                  <a:t>de l’évaluation d’une solution, on ne considèrera que </a:t>
                </a:r>
                <a:r>
                  <a:rPr lang="fr-CA" sz="2000" b="1" dirty="0" smtClean="0"/>
                  <a:t>les coordonnées de la </a:t>
                </a:r>
                <a:r>
                  <a:rPr lang="fr-CA" sz="2000" b="1" dirty="0"/>
                  <a:t>moitié des </a:t>
                </a:r>
                <a:r>
                  <a:rPr lang="fr-CA" sz="2000" b="1" dirty="0" smtClean="0"/>
                  <a:t>sommets, </a:t>
                </a:r>
                <a:r>
                  <a:rPr lang="fr-CA" sz="2000" b="1" dirty="0"/>
                  <a:t>situés à une distance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fr-CA" sz="2000" b="1" i="1"/>
                        </m:ctrlPr>
                      </m:dPr>
                      <m:e>
                        <m:r>
                          <a:rPr lang="fr-CA" sz="2000" b="1" i="1"/>
                          <m:t>𝒌</m:t>
                        </m:r>
                        <m:r>
                          <a:rPr lang="fr-CA" sz="2000" b="1" i="1"/>
                          <m:t>/</m:t>
                        </m:r>
                        <m:r>
                          <a:rPr lang="fr-CA" sz="2000" b="1" i="1"/>
                          <m:t>𝟐</m:t>
                        </m:r>
                      </m:e>
                    </m:d>
                  </m:oMath>
                </a14:m>
                <a:r>
                  <a:rPr lang="fr-CA" sz="2000" b="1" dirty="0"/>
                  <a:t> du sommet 0 </a:t>
                </a:r>
                <a:r>
                  <a:rPr lang="fr-CA" sz="2000" b="1" dirty="0"/>
                  <a:t> </a:t>
                </a:r>
                <a:r>
                  <a:rPr lang="fr-CA" sz="2000" i="1" dirty="0" smtClean="0"/>
                  <a:t>(</a:t>
                </a:r>
                <a:r>
                  <a:rPr lang="fr-CA" sz="2000" i="1" dirty="0"/>
                  <a:t>car </a:t>
                </a:r>
                <a:r>
                  <a:rPr lang="fr-CA" sz="2000" i="1" dirty="0" smtClean="0"/>
                  <a:t>le </a:t>
                </a:r>
                <a:r>
                  <a:rPr lang="fr-CA" sz="2000" i="1" dirty="0"/>
                  <a:t>sommet opposé i’ à tout sommet i sera à une distance </a:t>
                </a:r>
                <a:r>
                  <a:rPr lang="fr-CA" sz="2000" i="1" dirty="0" smtClean="0"/>
                  <a:t>k-d </a:t>
                </a:r>
                <a:r>
                  <a:rPr lang="fr-CA" sz="2000" i="1" dirty="0"/>
                  <a:t>de 0 </a:t>
                </a:r>
                <a:r>
                  <a:rPr lang="fr-CA" sz="2000" i="1" dirty="0" smtClean="0"/>
                  <a:t>- et </a:t>
                </a:r>
                <a:r>
                  <a:rPr lang="fr-CA" sz="2000" i="1" dirty="0"/>
                  <a:t>si la représentation de i est unique, alors celle de i’ le sera </a:t>
                </a:r>
                <a:r>
                  <a:rPr lang="fr-CA" sz="2000" i="1" dirty="0" smtClean="0"/>
                  <a:t>également et vice-versa).</a:t>
                </a:r>
                <a:endParaRPr lang="fr-CA" sz="2000" i="1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1"/>
                <a:ext cx="8596668" cy="4110962"/>
              </a:xfrm>
              <a:blipFill rotWithShape="0">
                <a:blip r:embed="rId2"/>
                <a:stretch>
                  <a:fillRect l="-284" t="-1039" r="-780" b="-136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25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DES PROPRIÉTÉS DE L’HYPERCUBE…</a:t>
            </a:r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63302" y="1601031"/>
                <a:ext cx="8596668" cy="3880773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fr-CA" sz="2000" b="1" dirty="0" smtClean="0"/>
                  <a:t>Toute permutation des lignes ou des colonnes sur une solution </a:t>
                </a:r>
                <a:r>
                  <a:rPr lang="fr-CA" sz="2000" b="1" dirty="0" err="1"/>
                  <a:t>W</a:t>
                </a:r>
                <a:r>
                  <a:rPr lang="fr-CA" sz="2000" b="1" baseline="-25000" dirty="0" err="1"/>
                  <a:t>k</a:t>
                </a:r>
                <a:r>
                  <a:rPr lang="fr-CA" sz="2000" b="1" dirty="0"/>
                  <a:t> donne une solution </a:t>
                </a:r>
                <a:r>
                  <a:rPr lang="fr-CA" sz="2000" b="1" dirty="0" err="1"/>
                  <a:t>W</a:t>
                </a:r>
                <a:r>
                  <a:rPr lang="fr-CA" sz="2000" b="1" baseline="-25000" dirty="0" err="1"/>
                  <a:t>k</a:t>
                </a:r>
                <a:r>
                  <a:rPr lang="fr-CA" sz="2000" b="1" dirty="0"/>
                  <a:t>’ qui lui est équivalente : si </a:t>
                </a:r>
                <a:r>
                  <a:rPr lang="fr-CA" sz="2000" b="1" dirty="0" err="1"/>
                  <a:t>W</a:t>
                </a:r>
                <a:r>
                  <a:rPr lang="fr-CA" sz="2000" b="1" baseline="-25000" dirty="0" err="1"/>
                  <a:t>k</a:t>
                </a:r>
                <a:r>
                  <a:rPr lang="fr-CA" sz="2000" b="1" dirty="0"/>
                  <a:t> est parfait/imparfait alors </a:t>
                </a:r>
                <a:r>
                  <a:rPr lang="fr-CA" sz="2000" b="1" dirty="0" err="1"/>
                  <a:t>W</a:t>
                </a:r>
                <a:r>
                  <a:rPr lang="fr-CA" sz="2000" b="1" baseline="-25000" dirty="0" err="1"/>
                  <a:t>k</a:t>
                </a:r>
                <a:r>
                  <a:rPr lang="fr-CA" sz="2000" b="1" dirty="0"/>
                  <a:t>’ sera pareillement parfait/imparfait et vice-versa</a:t>
                </a:r>
                <a:r>
                  <a:rPr lang="fr-CA" sz="2000" b="1" dirty="0" smtClean="0"/>
                  <a:t>.</a:t>
                </a:r>
              </a:p>
              <a:p>
                <a:pPr algn="just"/>
                <a:endParaRPr lang="fr-CA" sz="2000" b="1" dirty="0" smtClean="0"/>
              </a:p>
              <a:p>
                <a:pPr algn="just"/>
                <a:r>
                  <a:rPr lang="fr-CA" sz="2000" b="1" dirty="0" smtClean="0"/>
                  <a:t>Si </a:t>
                </a:r>
                <a:r>
                  <a:rPr lang="fr-CA" sz="2000" b="1" dirty="0"/>
                  <a:t>une </a:t>
                </a:r>
                <a:r>
                  <a:rPr lang="fr-CA" sz="2000" b="1" dirty="0" smtClean="0"/>
                  <a:t>solution </a:t>
                </a:r>
                <a:r>
                  <a:rPr lang="fr-CA" sz="2000" b="1" dirty="0"/>
                  <a:t>de taille r est trouvée </a:t>
                </a:r>
                <a:r>
                  <a:rPr lang="fr-CA" sz="2000" b="1" dirty="0" smtClean="0"/>
                  <a:t>pour H(k), alors on </a:t>
                </a:r>
              </a:p>
              <a:p>
                <a:pPr marL="0" indent="0" algn="just">
                  <a:buNone/>
                </a:pPr>
                <a:r>
                  <a:rPr lang="fr-CA" sz="2000" b="1" dirty="0" smtClean="0"/>
                  <a:t>peut facilement construire une base de taille </a:t>
                </a:r>
                <a:r>
                  <a:rPr lang="fr-CA" sz="2000" b="1" dirty="0" err="1" smtClean="0"/>
                  <a:t>r+x</a:t>
                </a:r>
                <a:r>
                  <a:rPr lang="fr-CA" sz="2000" b="1" dirty="0" smtClean="0"/>
                  <a:t> pour H(</a:t>
                </a:r>
                <a:r>
                  <a:rPr lang="fr-CA" sz="2000" b="1" dirty="0" err="1" smtClean="0"/>
                  <a:t>k+x</a:t>
                </a:r>
                <a:r>
                  <a:rPr lang="fr-CA" sz="2000" b="1" dirty="0" smtClean="0"/>
                  <a:t>)</a:t>
                </a:r>
              </a:p>
              <a:p>
                <a:pPr algn="just"/>
                <a:endParaRPr lang="fr-CA" sz="2000" b="1" dirty="0"/>
              </a:p>
              <a:p>
                <a:pPr algn="just"/>
                <a:r>
                  <a:rPr lang="fr-CA" sz="2000" b="1" dirty="0" smtClean="0"/>
                  <a:t>Pour chaque k, il existe un nombre un r minimum pour être capable de représenter 2^k sommets différemment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1" i="1"/>
                        <m:t>𝒓</m:t>
                      </m:r>
                      <m:r>
                        <a:rPr lang="fr-CA" sz="2000" b="1" i="1"/>
                        <m:t>≥</m:t>
                      </m:r>
                      <m:r>
                        <a:rPr lang="fr-CA" sz="2000" b="1" i="1"/>
                        <m:t>𝒓</m:t>
                      </m:r>
                      <m:r>
                        <a:rPr lang="fr-CA" sz="2000" b="1" i="1"/>
                        <m:t>_</m:t>
                      </m:r>
                      <m:func>
                        <m:funcPr>
                          <m:ctrlPr>
                            <a:rPr lang="fr-CA" sz="2000" b="1" i="1"/>
                          </m:ctrlPr>
                        </m:funcPr>
                        <m:fName>
                          <m:r>
                            <a:rPr lang="fr-CA" sz="2000" b="1" i="1"/>
                            <m:t>𝒎𝒊𝒏</m:t>
                          </m:r>
                        </m:fName>
                        <m:e>
                          <m:r>
                            <a:rPr lang="fr-CA" sz="2000" b="1" i="1"/>
                            <m:t>= </m:t>
                          </m:r>
                          <m:f>
                            <m:fPr>
                              <m:ctrlPr>
                                <a:rPr lang="fr-CA" sz="2000" b="1" i="1"/>
                              </m:ctrlPr>
                            </m:fPr>
                            <m:num>
                              <m:r>
                                <a:rPr lang="fr-CA" sz="2000" b="1" i="1"/>
                                <m:t>𝐥</m:t>
                              </m:r>
                              <m:r>
                                <a:rPr lang="fr-CA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CA" sz="2000" b="1" i="1"/>
                                <m:t>(</m:t>
                              </m:r>
                              <m:sSup>
                                <m:sSupPr>
                                  <m:ctrlPr>
                                    <a:rPr lang="fr-CA" sz="2000" b="1" i="1"/>
                                  </m:ctrlPr>
                                </m:sSupPr>
                                <m:e>
                                  <m:r>
                                    <a:rPr lang="fr-CA" sz="2000" b="1" i="1"/>
                                    <m:t>𝟐</m:t>
                                  </m:r>
                                </m:e>
                                <m:sup>
                                  <m:r>
                                    <a:rPr lang="fr-CA" sz="2000" b="1" i="1"/>
                                    <m:t>𝒌</m:t>
                                  </m:r>
                                </m:sup>
                              </m:sSup>
                              <m:r>
                                <a:rPr lang="fr-CA" sz="2000" b="1" i="1"/>
                                <m:t>−</m:t>
                              </m:r>
                              <m:r>
                                <a:rPr lang="fr-CA" sz="2000" b="1" i="1"/>
                                <m:t>𝟐</m:t>
                              </m:r>
                              <m:r>
                                <a:rPr lang="fr-CA" sz="2000" b="1" i="1"/>
                                <m:t>𝒌</m:t>
                              </m:r>
                              <m:r>
                                <a:rPr lang="fr-CA" sz="2000" b="1" i="1"/>
                                <m:t>)</m:t>
                              </m:r>
                            </m:num>
                            <m:den>
                              <m:r>
                                <a:rPr lang="fr-CA" sz="2000" b="1" i="1"/>
                                <m:t>𝐥</m:t>
                              </m:r>
                              <m:r>
                                <a:rPr lang="fr-CA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CA" sz="2000" b="1" i="1"/>
                                <m:t>(</m:t>
                              </m:r>
                              <m:r>
                                <a:rPr lang="fr-CA" sz="2000" b="1" i="1"/>
                                <m:t>𝒌</m:t>
                              </m:r>
                              <m:r>
                                <a:rPr lang="fr-CA" sz="2000" b="1" i="1"/>
                                <m:t>−</m:t>
                              </m:r>
                              <m:r>
                                <a:rPr lang="fr-CA" sz="2000" b="1" i="1"/>
                                <m:t>𝟐</m:t>
                              </m:r>
                              <m:r>
                                <a:rPr lang="fr-CA" sz="2000" b="1" i="1"/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fr-CA" sz="2000" b="1" dirty="0" smtClean="0"/>
              </a:p>
              <a:p>
                <a:pPr marL="0" indent="0" algn="just">
                  <a:buNone/>
                </a:pPr>
                <a:r>
                  <a:rPr lang="fr-CA" sz="2000" dirty="0" smtClean="0"/>
                  <a:t>	Note: pas très utile, mais ca permet de limiter la recherche…</a:t>
                </a:r>
                <a:endParaRPr lang="fr-CA" sz="2000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302" y="1601031"/>
                <a:ext cx="8596668" cy="3880773"/>
              </a:xfrm>
              <a:blipFill rotWithShape="0">
                <a:blip r:embed="rId2"/>
                <a:stretch>
                  <a:fillRect l="-780" t="-1101" r="-709" b="-2924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00" y="2921831"/>
            <a:ext cx="2102139" cy="175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VOISINAGE</a:t>
            </a:r>
            <a:endParaRPr lang="fr-CA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3302" y="1601031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fr-CA" sz="2400" b="1" dirty="0" smtClean="0"/>
              <a:t>Voisinage </a:t>
            </a:r>
            <a:r>
              <a:rPr lang="fr-CA" sz="2400" b="1" dirty="0"/>
              <a:t>de type </a:t>
            </a:r>
            <a:r>
              <a:rPr lang="fr-CA" sz="2400" b="1" dirty="0" smtClean="0"/>
              <a:t>I: </a:t>
            </a:r>
            <a:r>
              <a:rPr lang="fr-CA" sz="2400" dirty="0"/>
              <a:t>Les solutions </a:t>
            </a:r>
            <a:r>
              <a:rPr lang="fr-CA" sz="2400" dirty="0" smtClean="0"/>
              <a:t>formées </a:t>
            </a:r>
            <a:r>
              <a:rPr lang="fr-CA" sz="2400" dirty="0"/>
              <a:t>par une permutation d'un sommet </a:t>
            </a:r>
            <a:r>
              <a:rPr lang="fr-CA" sz="2400" dirty="0" err="1"/>
              <a:t>wi</a:t>
            </a:r>
            <a:r>
              <a:rPr lang="fr-CA" sz="2400" dirty="0"/>
              <a:t> de </a:t>
            </a:r>
            <a:r>
              <a:rPr lang="fr-CA" sz="2400" dirty="0" smtClean="0"/>
              <a:t>la solution courante avec </a:t>
            </a:r>
            <a:r>
              <a:rPr lang="fr-CA" sz="2400" dirty="0"/>
              <a:t>un sommet </a:t>
            </a:r>
            <a:r>
              <a:rPr lang="fr-CA" sz="2400" dirty="0" err="1"/>
              <a:t>wj</a:t>
            </a:r>
            <a:r>
              <a:rPr lang="fr-CA" sz="2400" dirty="0"/>
              <a:t> qui est relié à </a:t>
            </a:r>
            <a:r>
              <a:rPr lang="fr-CA" sz="2400" dirty="0" err="1"/>
              <a:t>wi</a:t>
            </a:r>
            <a:r>
              <a:rPr lang="fr-CA" sz="2400" dirty="0"/>
              <a:t> avec une </a:t>
            </a:r>
            <a:r>
              <a:rPr lang="fr-CA" sz="2400" dirty="0" smtClean="0"/>
              <a:t>arrête (k</a:t>
            </a:r>
            <a:r>
              <a:rPr lang="fr-CA" sz="2400" dirty="0"/>
              <a:t>*|</a:t>
            </a:r>
            <a:r>
              <a:rPr lang="fr-CA" sz="2400" dirty="0" err="1"/>
              <a:t>Wk</a:t>
            </a:r>
            <a:r>
              <a:rPr lang="fr-CA" sz="2400" dirty="0" smtClean="0"/>
              <a:t>|)</a:t>
            </a:r>
          </a:p>
          <a:p>
            <a:pPr algn="just"/>
            <a:endParaRPr lang="fr-CA" sz="2400" dirty="0"/>
          </a:p>
          <a:p>
            <a:pPr algn="just"/>
            <a:r>
              <a:rPr lang="fr-CA" sz="2400" b="1" dirty="0" smtClean="0"/>
              <a:t>Voisinage </a:t>
            </a:r>
            <a:r>
              <a:rPr lang="fr-CA" sz="2400" b="1" dirty="0"/>
              <a:t>de type </a:t>
            </a:r>
            <a:r>
              <a:rPr lang="fr-CA" sz="2400" b="1" dirty="0" smtClean="0"/>
              <a:t>II: </a:t>
            </a:r>
            <a:r>
              <a:rPr lang="fr-CA" sz="2400" dirty="0"/>
              <a:t>Les </a:t>
            </a:r>
            <a:r>
              <a:rPr lang="fr-CA" sz="2400" dirty="0" smtClean="0"/>
              <a:t>solutions formées </a:t>
            </a:r>
            <a:r>
              <a:rPr lang="fr-CA" sz="2400" dirty="0"/>
              <a:t>par une permutation d'un sommet </a:t>
            </a:r>
            <a:r>
              <a:rPr lang="fr-CA" sz="2400" dirty="0" err="1"/>
              <a:t>wi</a:t>
            </a:r>
            <a:r>
              <a:rPr lang="fr-CA" sz="2400" dirty="0"/>
              <a:t> de l'ensemble </a:t>
            </a:r>
            <a:r>
              <a:rPr lang="fr-CA" sz="2400" dirty="0" err="1"/>
              <a:t>Wk</a:t>
            </a:r>
            <a:r>
              <a:rPr lang="fr-CA" sz="2400" dirty="0"/>
              <a:t> avec un sommet </a:t>
            </a:r>
            <a:r>
              <a:rPr lang="fr-CA" sz="2400" dirty="0" err="1"/>
              <a:t>wx</a:t>
            </a:r>
            <a:r>
              <a:rPr lang="fr-CA" sz="2400" dirty="0"/>
              <a:t>  ou </a:t>
            </a:r>
            <a:r>
              <a:rPr lang="fr-CA" sz="2400" dirty="0" err="1"/>
              <a:t>wy</a:t>
            </a:r>
            <a:r>
              <a:rPr lang="fr-CA" sz="2400" dirty="0"/>
              <a:t>; Ou </a:t>
            </a:r>
            <a:r>
              <a:rPr lang="fr-CA" sz="2400" dirty="0" err="1"/>
              <a:t>wx</a:t>
            </a:r>
            <a:r>
              <a:rPr lang="fr-CA" sz="2400" dirty="0"/>
              <a:t>  et </a:t>
            </a:r>
            <a:r>
              <a:rPr lang="fr-CA" sz="2400" dirty="0" err="1"/>
              <a:t>wy</a:t>
            </a:r>
            <a:r>
              <a:rPr lang="fr-CA" sz="2400" dirty="0"/>
              <a:t>  sont deux sommets ayant les mêmes coordonnées selon </a:t>
            </a:r>
            <a:r>
              <a:rPr lang="fr-CA" sz="2400" dirty="0" err="1"/>
              <a:t>Wk</a:t>
            </a:r>
            <a:r>
              <a:rPr lang="fr-CA" sz="2400" dirty="0"/>
              <a:t> (cas ou </a:t>
            </a:r>
            <a:r>
              <a:rPr lang="fr-CA" sz="2400" dirty="0" err="1" smtClean="0"/>
              <a:t>Wk</a:t>
            </a:r>
            <a:r>
              <a:rPr lang="fr-CA" sz="2400" dirty="0" smtClean="0"/>
              <a:t> </a:t>
            </a:r>
            <a:r>
              <a:rPr lang="fr-CA" sz="2400" dirty="0"/>
              <a:t>n'est pas </a:t>
            </a:r>
            <a:r>
              <a:rPr lang="fr-CA" sz="2400" dirty="0" smtClean="0"/>
              <a:t>parfait)</a:t>
            </a:r>
          </a:p>
          <a:p>
            <a:pPr algn="just"/>
            <a:endParaRPr lang="fr-CA" sz="2400" dirty="0"/>
          </a:p>
          <a:p>
            <a:pPr algn="just"/>
            <a:r>
              <a:rPr lang="fr-CA" sz="2400" b="1" dirty="0" smtClean="0"/>
              <a:t>Voisinage </a:t>
            </a:r>
            <a:r>
              <a:rPr lang="fr-CA" sz="2400" b="1" dirty="0"/>
              <a:t>de type </a:t>
            </a:r>
            <a:r>
              <a:rPr lang="fr-CA" sz="2400" b="1" dirty="0" smtClean="0"/>
              <a:t>III: </a:t>
            </a:r>
            <a:r>
              <a:rPr lang="fr-CA" sz="2400" dirty="0"/>
              <a:t>La solution </a:t>
            </a:r>
            <a:r>
              <a:rPr lang="fr-CA" sz="2400" dirty="0" err="1"/>
              <a:t>Wk</a:t>
            </a:r>
            <a:r>
              <a:rPr lang="fr-CA" sz="2400" dirty="0"/>
              <a:t>’ obtenue en retirant le dernier sommet de la base </a:t>
            </a:r>
            <a:r>
              <a:rPr lang="fr-CA" sz="2400" dirty="0" err="1"/>
              <a:t>Wk</a:t>
            </a:r>
            <a:r>
              <a:rPr lang="fr-CA" sz="2400" dirty="0"/>
              <a:t>.</a:t>
            </a:r>
          </a:p>
          <a:p>
            <a:pPr algn="just"/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9001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/>
          <p:cNvCxnSpPr>
            <a:stCxn id="19" idx="7"/>
            <a:endCxn id="15" idx="3"/>
          </p:cNvCxnSpPr>
          <p:nvPr/>
        </p:nvCxnSpPr>
        <p:spPr>
          <a:xfrm flipV="1">
            <a:off x="7856266" y="4591466"/>
            <a:ext cx="420271" cy="94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5" idx="0"/>
            <a:endCxn id="11" idx="4"/>
          </p:cNvCxnSpPr>
          <p:nvPr/>
        </p:nvCxnSpPr>
        <p:spPr>
          <a:xfrm flipV="1">
            <a:off x="8341340" y="2683654"/>
            <a:ext cx="2" cy="174554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9" idx="0"/>
            <a:endCxn id="17" idx="4"/>
          </p:cNvCxnSpPr>
          <p:nvPr/>
        </p:nvCxnSpPr>
        <p:spPr>
          <a:xfrm flipH="1" flipV="1">
            <a:off x="7712910" y="3632425"/>
            <a:ext cx="78553" cy="187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8" idx="0"/>
            <a:endCxn id="16" idx="4"/>
          </p:cNvCxnSpPr>
          <p:nvPr/>
        </p:nvCxnSpPr>
        <p:spPr>
          <a:xfrm flipH="1" flipV="1">
            <a:off x="5436620" y="3632424"/>
            <a:ext cx="5451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3" idx="0"/>
            <a:endCxn id="9" idx="4"/>
          </p:cNvCxnSpPr>
          <p:nvPr/>
        </p:nvCxnSpPr>
        <p:spPr>
          <a:xfrm flipV="1">
            <a:off x="6086182" y="2698600"/>
            <a:ext cx="1" cy="17259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8" idx="6"/>
            <a:endCxn id="19" idx="2"/>
          </p:cNvCxnSpPr>
          <p:nvPr/>
        </p:nvCxnSpPr>
        <p:spPr>
          <a:xfrm>
            <a:off x="5582783" y="5599687"/>
            <a:ext cx="2117033" cy="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8" idx="7"/>
            <a:endCxn id="13" idx="3"/>
          </p:cNvCxnSpPr>
          <p:nvPr/>
        </p:nvCxnSpPr>
        <p:spPr>
          <a:xfrm flipV="1">
            <a:off x="5555939" y="4586779"/>
            <a:ext cx="465438" cy="94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3" idx="6"/>
            <a:endCxn id="15" idx="2"/>
          </p:cNvCxnSpPr>
          <p:nvPr/>
        </p:nvCxnSpPr>
        <p:spPr>
          <a:xfrm>
            <a:off x="6177827" y="4519566"/>
            <a:ext cx="2071866" cy="468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6" idx="6"/>
            <a:endCxn id="17" idx="2"/>
          </p:cNvCxnSpPr>
          <p:nvPr/>
        </p:nvCxnSpPr>
        <p:spPr>
          <a:xfrm>
            <a:off x="5528266" y="3537371"/>
            <a:ext cx="2092996" cy="0"/>
          </a:xfrm>
          <a:prstGeom prst="line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9" idx="6"/>
            <a:endCxn id="11" idx="2"/>
          </p:cNvCxnSpPr>
          <p:nvPr/>
        </p:nvCxnSpPr>
        <p:spPr>
          <a:xfrm flipV="1">
            <a:off x="6177829" y="2588601"/>
            <a:ext cx="2071867" cy="1494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17" idx="7"/>
            <a:endCxn id="11" idx="3"/>
          </p:cNvCxnSpPr>
          <p:nvPr/>
        </p:nvCxnSpPr>
        <p:spPr>
          <a:xfrm flipV="1">
            <a:off x="7777712" y="2655814"/>
            <a:ext cx="498826" cy="814345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16" idx="7"/>
            <a:endCxn id="9" idx="3"/>
          </p:cNvCxnSpPr>
          <p:nvPr/>
        </p:nvCxnSpPr>
        <p:spPr>
          <a:xfrm flipV="1">
            <a:off x="5501424" y="2670758"/>
            <a:ext cx="519955" cy="79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5303912" y="5504633"/>
            <a:ext cx="504056" cy="436329"/>
            <a:chOff x="3197671" y="4499828"/>
            <a:chExt cx="792088" cy="661082"/>
          </a:xfrm>
        </p:grpSpPr>
        <p:sp>
          <p:nvSpPr>
            <p:cNvPr id="18" name="Ellipse 17"/>
            <p:cNvSpPr/>
            <p:nvPr/>
          </p:nvSpPr>
          <p:spPr>
            <a:xfrm>
              <a:off x="3347864" y="449982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3197671" y="4787861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0000</a:t>
              </a:r>
              <a:endParaRPr lang="fr-FR" sz="1000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7608168" y="5506486"/>
            <a:ext cx="504056" cy="430195"/>
            <a:chOff x="5436096" y="4499828"/>
            <a:chExt cx="792088" cy="651789"/>
          </a:xfrm>
        </p:grpSpPr>
        <p:sp>
          <p:nvSpPr>
            <p:cNvPr id="19" name="Ellipse 18"/>
            <p:cNvSpPr/>
            <p:nvPr/>
          </p:nvSpPr>
          <p:spPr>
            <a:xfrm>
              <a:off x="5580113" y="449982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5436096" y="4778568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0001</a:t>
              </a:r>
              <a:endParaRPr lang="fr-FR" sz="1000" b="1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8112223" y="4429198"/>
            <a:ext cx="504056" cy="427362"/>
            <a:chOff x="6516216" y="3514594"/>
            <a:chExt cx="792089" cy="647496"/>
          </a:xfrm>
        </p:grpSpPr>
        <p:sp>
          <p:nvSpPr>
            <p:cNvPr id="15" name="Ellipse 14"/>
            <p:cNvSpPr/>
            <p:nvPr/>
          </p:nvSpPr>
          <p:spPr>
            <a:xfrm>
              <a:off x="6732241" y="3514594"/>
              <a:ext cx="288032" cy="2880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6516216" y="3789041"/>
              <a:ext cx="792089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0011</a:t>
              </a:r>
              <a:endParaRPr lang="fr-FR" sz="10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879976" y="4424512"/>
            <a:ext cx="504056" cy="417496"/>
            <a:chOff x="4283968" y="3529540"/>
            <a:chExt cx="792088" cy="632549"/>
          </a:xfrm>
        </p:grpSpPr>
        <p:sp>
          <p:nvSpPr>
            <p:cNvPr id="13" name="Ellipse 12"/>
            <p:cNvSpPr/>
            <p:nvPr/>
          </p:nvSpPr>
          <p:spPr>
            <a:xfrm>
              <a:off x="4463988" y="3529540"/>
              <a:ext cx="288032" cy="2880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4283968" y="3789040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0010</a:t>
              </a:r>
              <a:endParaRPr lang="fr-FR" sz="1000" b="1" dirty="0"/>
            </a:p>
          </p:txBody>
        </p:sp>
      </p:grpSp>
      <p:grpSp>
        <p:nvGrpSpPr>
          <p:cNvPr id="218" name="Groupe 217"/>
          <p:cNvGrpSpPr/>
          <p:nvPr/>
        </p:nvGrpSpPr>
        <p:grpSpPr>
          <a:xfrm>
            <a:off x="5184592" y="3183386"/>
            <a:ext cx="479361" cy="449038"/>
            <a:chOff x="3095837" y="1849022"/>
            <a:chExt cx="753281" cy="680338"/>
          </a:xfrm>
        </p:grpSpPr>
        <p:sp>
          <p:nvSpPr>
            <p:cNvPr id="16" name="Ellipse 15"/>
            <p:cNvSpPr/>
            <p:nvPr/>
          </p:nvSpPr>
          <p:spPr>
            <a:xfrm>
              <a:off x="3347865" y="2241328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3095837" y="1849022"/>
              <a:ext cx="753281" cy="60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0100</a:t>
              </a:r>
              <a:endParaRPr lang="fr-FR" sz="1000" b="1" dirty="0"/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3863752" y="5936681"/>
            <a:ext cx="504056" cy="394667"/>
            <a:chOff x="647564" y="5363924"/>
            <a:chExt cx="792088" cy="597960"/>
          </a:xfrm>
        </p:grpSpPr>
        <p:sp>
          <p:nvSpPr>
            <p:cNvPr id="128" name="Ellipse 127"/>
            <p:cNvSpPr/>
            <p:nvPr/>
          </p:nvSpPr>
          <p:spPr>
            <a:xfrm>
              <a:off x="899592" y="5673852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647564" y="5363924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</a:t>
              </a:r>
              <a:r>
                <a:rPr lang="fr-FR" sz="1000" b="1" dirty="0"/>
                <a:t>0</a:t>
              </a:r>
              <a:r>
                <a:rPr lang="fr-FR" sz="1000" b="1" dirty="0"/>
                <a:t>00</a:t>
              </a:r>
              <a:endParaRPr lang="fr-FR" sz="1000" b="1" dirty="0"/>
            </a:p>
          </p:txBody>
        </p:sp>
      </p:grpSp>
      <p:cxnSp>
        <p:nvCxnSpPr>
          <p:cNvPr id="130" name="Connecteur droit 129"/>
          <p:cNvCxnSpPr>
            <a:stCxn id="18" idx="3"/>
            <a:endCxn id="128" idx="7"/>
          </p:cNvCxnSpPr>
          <p:nvPr/>
        </p:nvCxnSpPr>
        <p:spPr>
          <a:xfrm flipH="1">
            <a:off x="4180584" y="5666900"/>
            <a:ext cx="1245749" cy="50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e 244"/>
          <p:cNvGrpSpPr/>
          <p:nvPr/>
        </p:nvGrpSpPr>
        <p:grpSpPr>
          <a:xfrm>
            <a:off x="8832304" y="6080696"/>
            <a:ext cx="504056" cy="444648"/>
            <a:chOff x="6640640" y="5783368"/>
            <a:chExt cx="792088" cy="673686"/>
          </a:xfrm>
        </p:grpSpPr>
        <p:sp>
          <p:nvSpPr>
            <p:cNvPr id="133" name="Ellipse 132"/>
            <p:cNvSpPr/>
            <p:nvPr/>
          </p:nvSpPr>
          <p:spPr>
            <a:xfrm>
              <a:off x="6732240" y="5783368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6640640" y="6084005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1001</a:t>
              </a:r>
              <a:endParaRPr lang="fr-FR" sz="1000" b="1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7392144" y="3228142"/>
            <a:ext cx="504056" cy="404282"/>
            <a:chOff x="5220072" y="1916832"/>
            <a:chExt cx="792088" cy="612528"/>
          </a:xfrm>
        </p:grpSpPr>
        <p:sp>
          <p:nvSpPr>
            <p:cNvPr id="17" name="Ellipse 16"/>
            <p:cNvSpPr/>
            <p:nvPr/>
          </p:nvSpPr>
          <p:spPr>
            <a:xfrm>
              <a:off x="5580114" y="224132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5220072" y="1916832"/>
              <a:ext cx="792088" cy="37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0101</a:t>
              </a:r>
              <a:endParaRPr lang="fr-FR" sz="10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112224" y="2264272"/>
            <a:ext cx="504056" cy="419382"/>
            <a:chOff x="6516216" y="908720"/>
            <a:chExt cx="792088" cy="635406"/>
          </a:xfrm>
        </p:grpSpPr>
        <p:sp>
          <p:nvSpPr>
            <p:cNvPr id="11" name="Ellipse 10"/>
            <p:cNvSpPr/>
            <p:nvPr/>
          </p:nvSpPr>
          <p:spPr>
            <a:xfrm>
              <a:off x="6732242" y="1256094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6516216" y="908720"/>
              <a:ext cx="792088" cy="37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0111</a:t>
              </a:r>
              <a:endParaRPr lang="fr-FR" sz="1000" b="1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5879976" y="2269353"/>
            <a:ext cx="504056" cy="429247"/>
            <a:chOff x="4283968" y="908720"/>
            <a:chExt cx="792088" cy="650352"/>
          </a:xfrm>
        </p:grpSpPr>
        <p:sp>
          <p:nvSpPr>
            <p:cNvPr id="9" name="Ellipse 8"/>
            <p:cNvSpPr/>
            <p:nvPr/>
          </p:nvSpPr>
          <p:spPr>
            <a:xfrm>
              <a:off x="4463989" y="1271040"/>
              <a:ext cx="288032" cy="2880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4283968" y="908720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0110</a:t>
              </a:r>
              <a:endParaRPr lang="fr-FR" sz="1000" b="1" dirty="0"/>
            </a:p>
          </p:txBody>
        </p:sp>
      </p:grpSp>
      <p:cxnSp>
        <p:nvCxnSpPr>
          <p:cNvPr id="138" name="Connecteur droit 137"/>
          <p:cNvCxnSpPr>
            <a:stCxn id="19" idx="5"/>
            <a:endCxn id="133" idx="1"/>
          </p:cNvCxnSpPr>
          <p:nvPr/>
        </p:nvCxnSpPr>
        <p:spPr>
          <a:xfrm>
            <a:off x="7856266" y="5668751"/>
            <a:ext cx="1061173" cy="43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3" idx="2"/>
            <a:endCxn id="128" idx="6"/>
          </p:cNvCxnSpPr>
          <p:nvPr/>
        </p:nvCxnSpPr>
        <p:spPr>
          <a:xfrm flipH="1">
            <a:off x="4207427" y="6175751"/>
            <a:ext cx="4683169" cy="60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e 197"/>
          <p:cNvGrpSpPr/>
          <p:nvPr/>
        </p:nvGrpSpPr>
        <p:grpSpPr>
          <a:xfrm>
            <a:off x="3863752" y="3656098"/>
            <a:ext cx="504056" cy="433875"/>
            <a:chOff x="380728" y="2627620"/>
            <a:chExt cx="792088" cy="657364"/>
          </a:xfrm>
        </p:grpSpPr>
        <p:sp>
          <p:nvSpPr>
            <p:cNvPr id="148" name="Ellipse 147"/>
            <p:cNvSpPr/>
            <p:nvPr/>
          </p:nvSpPr>
          <p:spPr>
            <a:xfrm>
              <a:off x="607693" y="2996952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380728" y="2627620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1100</a:t>
              </a:r>
              <a:endParaRPr lang="fr-FR" sz="1000" b="1" dirty="0"/>
            </a:p>
          </p:txBody>
        </p:sp>
      </p:grpSp>
      <p:grpSp>
        <p:nvGrpSpPr>
          <p:cNvPr id="199" name="Groupe 198"/>
          <p:cNvGrpSpPr/>
          <p:nvPr/>
        </p:nvGrpSpPr>
        <p:grpSpPr>
          <a:xfrm>
            <a:off x="4583832" y="4784553"/>
            <a:ext cx="504056" cy="433875"/>
            <a:chOff x="1691680" y="2699628"/>
            <a:chExt cx="792088" cy="657364"/>
          </a:xfrm>
        </p:grpSpPr>
        <p:sp>
          <p:nvSpPr>
            <p:cNvPr id="150" name="Ellipse 149"/>
            <p:cNvSpPr/>
            <p:nvPr/>
          </p:nvSpPr>
          <p:spPr>
            <a:xfrm>
              <a:off x="1918645" y="3068960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1691680" y="2699628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1010</a:t>
              </a:r>
              <a:endParaRPr lang="fr-FR" sz="1000" b="1" dirty="0"/>
            </a:p>
          </p:txBody>
        </p:sp>
      </p:grpSp>
      <p:cxnSp>
        <p:nvCxnSpPr>
          <p:cNvPr id="152" name="Connecteur droit 151"/>
          <p:cNvCxnSpPr>
            <a:stCxn id="128" idx="0"/>
            <a:endCxn id="148" idx="4"/>
          </p:cNvCxnSpPr>
          <p:nvPr/>
        </p:nvCxnSpPr>
        <p:spPr>
          <a:xfrm flipH="1" flipV="1">
            <a:off x="4099832" y="4089973"/>
            <a:ext cx="15949" cy="2051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stCxn id="128" idx="7"/>
            <a:endCxn id="150" idx="3"/>
          </p:cNvCxnSpPr>
          <p:nvPr/>
        </p:nvCxnSpPr>
        <p:spPr>
          <a:xfrm flipV="1">
            <a:off x="4180583" y="5190586"/>
            <a:ext cx="574524" cy="978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3" idx="2"/>
            <a:endCxn id="150" idx="7"/>
          </p:cNvCxnSpPr>
          <p:nvPr/>
        </p:nvCxnSpPr>
        <p:spPr>
          <a:xfrm flipH="1">
            <a:off x="4884714" y="4519566"/>
            <a:ext cx="1109820" cy="53659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4583832" y="1758390"/>
            <a:ext cx="504056" cy="433875"/>
            <a:chOff x="2195736" y="251356"/>
            <a:chExt cx="792088" cy="657364"/>
          </a:xfrm>
        </p:grpSpPr>
        <p:sp>
          <p:nvSpPr>
            <p:cNvPr id="161" name="Ellipse 160"/>
            <p:cNvSpPr/>
            <p:nvPr/>
          </p:nvSpPr>
          <p:spPr>
            <a:xfrm>
              <a:off x="2422701" y="620688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62" name="ZoneTexte 161"/>
            <p:cNvSpPr txBox="1"/>
            <p:nvPr/>
          </p:nvSpPr>
          <p:spPr>
            <a:xfrm>
              <a:off x="2195736" y="251356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1110</a:t>
              </a:r>
              <a:endParaRPr lang="fr-FR" sz="1000" b="1" dirty="0"/>
            </a:p>
          </p:txBody>
        </p:sp>
      </p:grpSp>
      <p:grpSp>
        <p:nvGrpSpPr>
          <p:cNvPr id="191" name="Groupe 190"/>
          <p:cNvGrpSpPr/>
          <p:nvPr/>
        </p:nvGrpSpPr>
        <p:grpSpPr>
          <a:xfrm>
            <a:off x="9264352" y="4784553"/>
            <a:ext cx="504056" cy="380215"/>
            <a:chOff x="2843808" y="1043444"/>
            <a:chExt cx="792088" cy="576064"/>
          </a:xfrm>
        </p:grpSpPr>
        <p:sp>
          <p:nvSpPr>
            <p:cNvPr id="163" name="Ellipse 162"/>
            <p:cNvSpPr/>
            <p:nvPr/>
          </p:nvSpPr>
          <p:spPr>
            <a:xfrm>
              <a:off x="3070773" y="1331476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64" name="ZoneTexte 163"/>
            <p:cNvSpPr txBox="1"/>
            <p:nvPr/>
          </p:nvSpPr>
          <p:spPr>
            <a:xfrm>
              <a:off x="2843808" y="1043444"/>
              <a:ext cx="792088" cy="37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1011</a:t>
              </a:r>
              <a:endParaRPr lang="fr-FR" sz="1000" b="1" dirty="0"/>
            </a:p>
          </p:txBody>
        </p:sp>
      </p:grpSp>
      <p:cxnSp>
        <p:nvCxnSpPr>
          <p:cNvPr id="165" name="Connecteur droit 164"/>
          <p:cNvCxnSpPr>
            <a:stCxn id="161" idx="4"/>
            <a:endCxn id="150" idx="0"/>
          </p:cNvCxnSpPr>
          <p:nvPr/>
        </p:nvCxnSpPr>
        <p:spPr>
          <a:xfrm>
            <a:off x="4819911" y="2192265"/>
            <a:ext cx="0" cy="283605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>
            <a:stCxn id="163" idx="2"/>
            <a:endCxn id="150" idx="6"/>
          </p:cNvCxnSpPr>
          <p:nvPr/>
        </p:nvCxnSpPr>
        <p:spPr>
          <a:xfrm flipH="1">
            <a:off x="4911558" y="5069715"/>
            <a:ext cx="4497227" cy="5365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>
            <a:stCxn id="161" idx="6"/>
            <a:endCxn id="9" idx="1"/>
          </p:cNvCxnSpPr>
          <p:nvPr/>
        </p:nvCxnSpPr>
        <p:spPr>
          <a:xfrm>
            <a:off x="4911558" y="2097210"/>
            <a:ext cx="1109821" cy="439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e 240"/>
          <p:cNvGrpSpPr/>
          <p:nvPr/>
        </p:nvGrpSpPr>
        <p:grpSpPr>
          <a:xfrm>
            <a:off x="9264352" y="1758390"/>
            <a:ext cx="504056" cy="433875"/>
            <a:chOff x="7308304" y="116632"/>
            <a:chExt cx="792088" cy="657364"/>
          </a:xfrm>
        </p:grpSpPr>
        <p:sp>
          <p:nvSpPr>
            <p:cNvPr id="175" name="Ellipse 174"/>
            <p:cNvSpPr/>
            <p:nvPr/>
          </p:nvSpPr>
          <p:spPr>
            <a:xfrm>
              <a:off x="7535269" y="485964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76" name="ZoneTexte 175"/>
            <p:cNvSpPr txBox="1"/>
            <p:nvPr/>
          </p:nvSpPr>
          <p:spPr>
            <a:xfrm>
              <a:off x="7308304" y="116632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1111</a:t>
              </a:r>
              <a:endParaRPr lang="fr-FR" sz="1000" b="1" dirty="0"/>
            </a:p>
          </p:txBody>
        </p:sp>
      </p:grpSp>
      <p:cxnSp>
        <p:nvCxnSpPr>
          <p:cNvPr id="177" name="Connecteur droit 176"/>
          <p:cNvCxnSpPr>
            <a:stCxn id="161" idx="6"/>
            <a:endCxn id="175" idx="2"/>
          </p:cNvCxnSpPr>
          <p:nvPr/>
        </p:nvCxnSpPr>
        <p:spPr>
          <a:xfrm>
            <a:off x="4911558" y="2097210"/>
            <a:ext cx="4497227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e 207"/>
          <p:cNvGrpSpPr/>
          <p:nvPr/>
        </p:nvGrpSpPr>
        <p:grpSpPr>
          <a:xfrm>
            <a:off x="8688288" y="3702605"/>
            <a:ext cx="504056" cy="433875"/>
            <a:chOff x="296950" y="1544126"/>
            <a:chExt cx="792088" cy="657364"/>
          </a:xfrm>
        </p:grpSpPr>
        <p:sp>
          <p:nvSpPr>
            <p:cNvPr id="180" name="Ellipse 179"/>
            <p:cNvSpPr/>
            <p:nvPr/>
          </p:nvSpPr>
          <p:spPr>
            <a:xfrm>
              <a:off x="523915" y="1913458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296950" y="1544126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1101</a:t>
              </a:r>
              <a:endParaRPr lang="fr-FR" sz="1000" b="1" dirty="0"/>
            </a:p>
          </p:txBody>
        </p:sp>
      </p:grpSp>
      <p:cxnSp>
        <p:nvCxnSpPr>
          <p:cNvPr id="182" name="Connecteur droit 181"/>
          <p:cNvCxnSpPr>
            <a:stCxn id="163" idx="1"/>
            <a:endCxn id="15" idx="6"/>
          </p:cNvCxnSpPr>
          <p:nvPr/>
        </p:nvCxnSpPr>
        <p:spPr>
          <a:xfrm flipH="1" flipV="1">
            <a:off x="8432987" y="4524253"/>
            <a:ext cx="1002641" cy="4782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163" idx="0"/>
            <a:endCxn id="175" idx="4"/>
          </p:cNvCxnSpPr>
          <p:nvPr/>
        </p:nvCxnSpPr>
        <p:spPr>
          <a:xfrm flipV="1">
            <a:off x="9500431" y="2192264"/>
            <a:ext cx="0" cy="2782396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>
            <a:stCxn id="163" idx="4"/>
            <a:endCxn id="133" idx="7"/>
          </p:cNvCxnSpPr>
          <p:nvPr/>
        </p:nvCxnSpPr>
        <p:spPr>
          <a:xfrm flipH="1">
            <a:off x="9047045" y="5164769"/>
            <a:ext cx="453386" cy="943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>
            <a:stCxn id="161" idx="3"/>
            <a:endCxn id="148" idx="0"/>
          </p:cNvCxnSpPr>
          <p:nvPr/>
        </p:nvCxnSpPr>
        <p:spPr>
          <a:xfrm flipH="1">
            <a:off x="4099831" y="2164424"/>
            <a:ext cx="655276" cy="1735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>
            <a:stCxn id="16" idx="2"/>
            <a:endCxn id="148" idx="7"/>
          </p:cNvCxnSpPr>
          <p:nvPr/>
        </p:nvCxnSpPr>
        <p:spPr>
          <a:xfrm flipH="1">
            <a:off x="4164635" y="3537371"/>
            <a:ext cx="1180339" cy="390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stCxn id="180" idx="2"/>
            <a:endCxn id="148" idx="6"/>
          </p:cNvCxnSpPr>
          <p:nvPr/>
        </p:nvCxnSpPr>
        <p:spPr>
          <a:xfrm flipH="1" flipV="1">
            <a:off x="4191478" y="3994919"/>
            <a:ext cx="4641243" cy="46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stCxn id="181" idx="2"/>
            <a:endCxn id="175" idx="4"/>
          </p:cNvCxnSpPr>
          <p:nvPr/>
        </p:nvCxnSpPr>
        <p:spPr>
          <a:xfrm flipV="1">
            <a:off x="8940317" y="2192265"/>
            <a:ext cx="560115" cy="175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stCxn id="180" idx="4"/>
            <a:endCxn id="133" idx="0"/>
          </p:cNvCxnSpPr>
          <p:nvPr/>
        </p:nvCxnSpPr>
        <p:spPr>
          <a:xfrm>
            <a:off x="8924368" y="4136480"/>
            <a:ext cx="57875" cy="1944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>
            <a:stCxn id="180" idx="1"/>
            <a:endCxn id="17" idx="5"/>
          </p:cNvCxnSpPr>
          <p:nvPr/>
        </p:nvCxnSpPr>
        <p:spPr>
          <a:xfrm flipH="1" flipV="1">
            <a:off x="7777713" y="3604584"/>
            <a:ext cx="1081851" cy="369629"/>
          </a:xfrm>
          <a:prstGeom prst="line">
            <a:avLst/>
          </a:prstGeom>
          <a:ln w="762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>
            <a:stCxn id="175" idx="3"/>
            <a:endCxn id="11" idx="7"/>
          </p:cNvCxnSpPr>
          <p:nvPr/>
        </p:nvCxnSpPr>
        <p:spPr>
          <a:xfrm flipH="1">
            <a:off x="8406145" y="2164424"/>
            <a:ext cx="1029482" cy="35696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5571192" y="5790134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50"/>
                </a:solidFill>
              </a:rPr>
              <a:t>w1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7261511" y="5733177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50"/>
                </a:solidFill>
              </a:rPr>
              <a:t>w2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7199180" y="3571128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50"/>
                </a:solidFill>
              </a:rPr>
              <a:t>w3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9023239" y="3773072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v</a:t>
            </a:r>
            <a:r>
              <a:rPr lang="fr-CA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7826511" y="2176439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v2</a:t>
            </a:r>
            <a:endParaRPr lang="fr-CA" b="1" dirty="0">
              <a:solidFill>
                <a:srgbClr val="FF000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5159897" y="2929782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v1</a:t>
            </a:r>
            <a:endParaRPr lang="fr-CA" b="1" dirty="0">
              <a:solidFill>
                <a:srgbClr val="FF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991544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/>
              <a:t>VOISINAGE TYPE 1</a:t>
            </a:r>
            <a:endParaRPr lang="fr-CA" sz="2000" dirty="0"/>
          </a:p>
        </p:txBody>
      </p:sp>
      <p:sp>
        <p:nvSpPr>
          <p:cNvPr id="96" name="Rectangle 95"/>
          <p:cNvSpPr/>
          <p:nvPr/>
        </p:nvSpPr>
        <p:spPr>
          <a:xfrm>
            <a:off x="2449344" y="938594"/>
            <a:ext cx="263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Base (</a:t>
            </a:r>
            <a:r>
              <a:rPr lang="fr-CA" dirty="0"/>
              <a:t>w1,w2,</a:t>
            </a:r>
            <a:r>
              <a:rPr lang="fr-CA" dirty="0">
                <a:solidFill>
                  <a:srgbClr val="FF0000"/>
                </a:solidFill>
              </a:rPr>
              <a:t>w3,</a:t>
            </a:r>
            <a:r>
              <a:rPr lang="fr-CA" dirty="0"/>
              <a:t>….,</a:t>
            </a:r>
            <a:r>
              <a:rPr lang="fr-CA" dirty="0" err="1"/>
              <a:t>wr</a:t>
            </a:r>
            <a:r>
              <a:rPr lang="fr-CA" dirty="0"/>
              <a:t>)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95570" y="908720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Base (</a:t>
            </a:r>
            <a:r>
              <a:rPr lang="fr-CA" dirty="0"/>
              <a:t>w1,w2,</a:t>
            </a:r>
            <a:r>
              <a:rPr lang="fr-CA" dirty="0">
                <a:solidFill>
                  <a:srgbClr val="FF0000"/>
                </a:solidFill>
              </a:rPr>
              <a:t>v3</a:t>
            </a:r>
            <a:r>
              <a:rPr lang="fr-CA" dirty="0"/>
              <a:t>,….,</a:t>
            </a:r>
            <a:r>
              <a:rPr lang="fr-CA" dirty="0" err="1"/>
              <a:t>wr</a:t>
            </a:r>
            <a:r>
              <a:rPr lang="fr-CA" dirty="0"/>
              <a:t>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598776" y="1187460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Base (</a:t>
            </a:r>
            <a:r>
              <a:rPr lang="fr-CA" dirty="0"/>
              <a:t>w1,w2,</a:t>
            </a:r>
            <a:r>
              <a:rPr lang="fr-CA" dirty="0">
                <a:solidFill>
                  <a:srgbClr val="FF0000"/>
                </a:solidFill>
              </a:rPr>
              <a:t>v2</a:t>
            </a:r>
            <a:r>
              <a:rPr lang="fr-CA" dirty="0"/>
              <a:t>,….,</a:t>
            </a:r>
            <a:r>
              <a:rPr lang="fr-CA" dirty="0" err="1"/>
              <a:t>wr</a:t>
            </a:r>
            <a:r>
              <a:rPr lang="fr-CA" dirty="0"/>
              <a:t>)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591944" y="1475492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Base (</a:t>
            </a:r>
            <a:r>
              <a:rPr lang="fr-CA" dirty="0"/>
              <a:t>w1,w2,</a:t>
            </a:r>
            <a:r>
              <a:rPr lang="fr-CA" dirty="0">
                <a:solidFill>
                  <a:srgbClr val="FF0000"/>
                </a:solidFill>
              </a:rPr>
              <a:t>v1</a:t>
            </a:r>
            <a:r>
              <a:rPr lang="fr-CA" dirty="0"/>
              <a:t>,….,</a:t>
            </a:r>
            <a:r>
              <a:rPr lang="fr-CA" dirty="0" err="1"/>
              <a:t>wr</a:t>
            </a:r>
            <a:r>
              <a:rPr lang="fr-CA" dirty="0"/>
              <a:t>)</a:t>
            </a:r>
          </a:p>
        </p:txBody>
      </p:sp>
      <p:cxnSp>
        <p:nvCxnSpPr>
          <p:cNvPr id="105" name="Connecteur droit avec flèche 104"/>
          <p:cNvCxnSpPr>
            <a:stCxn id="96" idx="3"/>
            <a:endCxn id="102" idx="1"/>
          </p:cNvCxnSpPr>
          <p:nvPr/>
        </p:nvCxnSpPr>
        <p:spPr>
          <a:xfrm flipV="1">
            <a:off x="5080192" y="1093386"/>
            <a:ext cx="515378" cy="29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96" idx="3"/>
            <a:endCxn id="103" idx="1"/>
          </p:cNvCxnSpPr>
          <p:nvPr/>
        </p:nvCxnSpPr>
        <p:spPr>
          <a:xfrm>
            <a:off x="5080192" y="1123260"/>
            <a:ext cx="518584" cy="248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96" idx="3"/>
            <a:endCxn id="104" idx="1"/>
          </p:cNvCxnSpPr>
          <p:nvPr/>
        </p:nvCxnSpPr>
        <p:spPr>
          <a:xfrm>
            <a:off x="5080192" y="1123260"/>
            <a:ext cx="511752" cy="536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/>
          <p:cNvCxnSpPr>
            <a:stCxn id="19" idx="7"/>
            <a:endCxn id="15" idx="3"/>
          </p:cNvCxnSpPr>
          <p:nvPr/>
        </p:nvCxnSpPr>
        <p:spPr>
          <a:xfrm flipV="1">
            <a:off x="7856266" y="4591466"/>
            <a:ext cx="420271" cy="942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5" idx="0"/>
            <a:endCxn id="11" idx="4"/>
          </p:cNvCxnSpPr>
          <p:nvPr/>
        </p:nvCxnSpPr>
        <p:spPr>
          <a:xfrm flipV="1">
            <a:off x="8341340" y="2683654"/>
            <a:ext cx="2" cy="174554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9" idx="0"/>
            <a:endCxn id="17" idx="4"/>
          </p:cNvCxnSpPr>
          <p:nvPr/>
        </p:nvCxnSpPr>
        <p:spPr>
          <a:xfrm flipH="1" flipV="1">
            <a:off x="7712910" y="3632425"/>
            <a:ext cx="78553" cy="1874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18" idx="0"/>
            <a:endCxn id="16" idx="4"/>
          </p:cNvCxnSpPr>
          <p:nvPr/>
        </p:nvCxnSpPr>
        <p:spPr>
          <a:xfrm flipH="1" flipV="1">
            <a:off x="5436620" y="3632424"/>
            <a:ext cx="5451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3" idx="0"/>
            <a:endCxn id="9" idx="4"/>
          </p:cNvCxnSpPr>
          <p:nvPr/>
        </p:nvCxnSpPr>
        <p:spPr>
          <a:xfrm flipV="1">
            <a:off x="6086182" y="2698600"/>
            <a:ext cx="1" cy="17259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8" idx="6"/>
            <a:endCxn id="19" idx="2"/>
          </p:cNvCxnSpPr>
          <p:nvPr/>
        </p:nvCxnSpPr>
        <p:spPr>
          <a:xfrm>
            <a:off x="5582783" y="5599687"/>
            <a:ext cx="2117033" cy="1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8" idx="7"/>
            <a:endCxn id="13" idx="3"/>
          </p:cNvCxnSpPr>
          <p:nvPr/>
        </p:nvCxnSpPr>
        <p:spPr>
          <a:xfrm flipV="1">
            <a:off x="5555939" y="4586779"/>
            <a:ext cx="465438" cy="94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3" idx="6"/>
            <a:endCxn id="15" idx="2"/>
          </p:cNvCxnSpPr>
          <p:nvPr/>
        </p:nvCxnSpPr>
        <p:spPr>
          <a:xfrm>
            <a:off x="6177827" y="4519566"/>
            <a:ext cx="2071866" cy="468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6" idx="6"/>
            <a:endCxn id="17" idx="2"/>
          </p:cNvCxnSpPr>
          <p:nvPr/>
        </p:nvCxnSpPr>
        <p:spPr>
          <a:xfrm>
            <a:off x="5528266" y="3537371"/>
            <a:ext cx="2092996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9" idx="6"/>
            <a:endCxn id="11" idx="2"/>
          </p:cNvCxnSpPr>
          <p:nvPr/>
        </p:nvCxnSpPr>
        <p:spPr>
          <a:xfrm flipV="1">
            <a:off x="6177829" y="2588601"/>
            <a:ext cx="2071867" cy="1494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17" idx="7"/>
            <a:endCxn id="11" idx="3"/>
          </p:cNvCxnSpPr>
          <p:nvPr/>
        </p:nvCxnSpPr>
        <p:spPr>
          <a:xfrm flipV="1">
            <a:off x="7777712" y="2655814"/>
            <a:ext cx="498826" cy="814345"/>
          </a:xfrm>
          <a:prstGeom prst="line">
            <a:avLst/>
          </a:prstGeom>
          <a:ln w="31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16" idx="7"/>
            <a:endCxn id="9" idx="3"/>
          </p:cNvCxnSpPr>
          <p:nvPr/>
        </p:nvCxnSpPr>
        <p:spPr>
          <a:xfrm flipV="1">
            <a:off x="5501424" y="2670758"/>
            <a:ext cx="519955" cy="79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5303912" y="5504633"/>
            <a:ext cx="504056" cy="436329"/>
            <a:chOff x="3197671" y="4499828"/>
            <a:chExt cx="792088" cy="661082"/>
          </a:xfrm>
        </p:grpSpPr>
        <p:sp>
          <p:nvSpPr>
            <p:cNvPr id="18" name="Ellipse 17"/>
            <p:cNvSpPr/>
            <p:nvPr/>
          </p:nvSpPr>
          <p:spPr>
            <a:xfrm>
              <a:off x="3347864" y="449982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3197671" y="4787861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0000</a:t>
              </a:r>
              <a:endParaRPr lang="fr-FR" sz="1000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7608168" y="5506486"/>
            <a:ext cx="504056" cy="430195"/>
            <a:chOff x="5436096" y="4499828"/>
            <a:chExt cx="792088" cy="651789"/>
          </a:xfrm>
        </p:grpSpPr>
        <p:sp>
          <p:nvSpPr>
            <p:cNvPr id="19" name="Ellipse 18"/>
            <p:cNvSpPr/>
            <p:nvPr/>
          </p:nvSpPr>
          <p:spPr>
            <a:xfrm>
              <a:off x="5580113" y="449982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5436096" y="4778568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0001</a:t>
              </a:r>
              <a:endParaRPr lang="fr-FR" sz="1000" b="1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8112223" y="4429198"/>
            <a:ext cx="504056" cy="427362"/>
            <a:chOff x="6516216" y="3514594"/>
            <a:chExt cx="792089" cy="647496"/>
          </a:xfrm>
        </p:grpSpPr>
        <p:sp>
          <p:nvSpPr>
            <p:cNvPr id="15" name="Ellipse 14"/>
            <p:cNvSpPr/>
            <p:nvPr/>
          </p:nvSpPr>
          <p:spPr>
            <a:xfrm>
              <a:off x="6732241" y="3514594"/>
              <a:ext cx="288032" cy="2880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4" name="ZoneTexte 123"/>
            <p:cNvSpPr txBox="1"/>
            <p:nvPr/>
          </p:nvSpPr>
          <p:spPr>
            <a:xfrm>
              <a:off x="6516216" y="3789041"/>
              <a:ext cx="792089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0011</a:t>
              </a:r>
              <a:endParaRPr lang="fr-FR" sz="10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879976" y="4424512"/>
            <a:ext cx="504056" cy="417496"/>
            <a:chOff x="4283968" y="3529540"/>
            <a:chExt cx="792088" cy="632549"/>
          </a:xfrm>
        </p:grpSpPr>
        <p:sp>
          <p:nvSpPr>
            <p:cNvPr id="13" name="Ellipse 12"/>
            <p:cNvSpPr/>
            <p:nvPr/>
          </p:nvSpPr>
          <p:spPr>
            <a:xfrm>
              <a:off x="4463988" y="3529540"/>
              <a:ext cx="288032" cy="2880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4283968" y="3789040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0010</a:t>
              </a:r>
              <a:endParaRPr lang="fr-FR" sz="1000" b="1" dirty="0"/>
            </a:p>
          </p:txBody>
        </p:sp>
      </p:grpSp>
      <p:grpSp>
        <p:nvGrpSpPr>
          <p:cNvPr id="218" name="Groupe 217"/>
          <p:cNvGrpSpPr/>
          <p:nvPr/>
        </p:nvGrpSpPr>
        <p:grpSpPr>
          <a:xfrm>
            <a:off x="5184592" y="3183386"/>
            <a:ext cx="479361" cy="449038"/>
            <a:chOff x="3095837" y="1849022"/>
            <a:chExt cx="753281" cy="680338"/>
          </a:xfrm>
        </p:grpSpPr>
        <p:sp>
          <p:nvSpPr>
            <p:cNvPr id="16" name="Ellipse 15"/>
            <p:cNvSpPr/>
            <p:nvPr/>
          </p:nvSpPr>
          <p:spPr>
            <a:xfrm>
              <a:off x="3347865" y="2241328"/>
              <a:ext cx="288032" cy="2880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3095837" y="1849022"/>
              <a:ext cx="753281" cy="606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0100</a:t>
              </a:r>
              <a:endParaRPr lang="fr-FR" sz="1000" b="1" dirty="0"/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3863752" y="5936681"/>
            <a:ext cx="504056" cy="394667"/>
            <a:chOff x="647564" y="5363924"/>
            <a:chExt cx="792088" cy="597960"/>
          </a:xfrm>
        </p:grpSpPr>
        <p:sp>
          <p:nvSpPr>
            <p:cNvPr id="128" name="Ellipse 127"/>
            <p:cNvSpPr/>
            <p:nvPr/>
          </p:nvSpPr>
          <p:spPr>
            <a:xfrm>
              <a:off x="899592" y="5673852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647564" y="5363924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</a:t>
              </a:r>
              <a:r>
                <a:rPr lang="fr-FR" sz="1000" b="1" dirty="0"/>
                <a:t>0</a:t>
              </a:r>
              <a:r>
                <a:rPr lang="fr-FR" sz="1000" b="1" dirty="0"/>
                <a:t>00</a:t>
              </a:r>
              <a:endParaRPr lang="fr-FR" sz="1000" b="1" dirty="0"/>
            </a:p>
          </p:txBody>
        </p:sp>
      </p:grpSp>
      <p:cxnSp>
        <p:nvCxnSpPr>
          <p:cNvPr id="130" name="Connecteur droit 129"/>
          <p:cNvCxnSpPr>
            <a:stCxn id="18" idx="3"/>
            <a:endCxn id="128" idx="7"/>
          </p:cNvCxnSpPr>
          <p:nvPr/>
        </p:nvCxnSpPr>
        <p:spPr>
          <a:xfrm flipH="1">
            <a:off x="4180584" y="5666900"/>
            <a:ext cx="1245749" cy="50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e 244"/>
          <p:cNvGrpSpPr/>
          <p:nvPr/>
        </p:nvGrpSpPr>
        <p:grpSpPr>
          <a:xfrm>
            <a:off x="8832304" y="6080696"/>
            <a:ext cx="504056" cy="444648"/>
            <a:chOff x="6640640" y="5783368"/>
            <a:chExt cx="792088" cy="673686"/>
          </a:xfrm>
        </p:grpSpPr>
        <p:sp>
          <p:nvSpPr>
            <p:cNvPr id="133" name="Ellipse 132"/>
            <p:cNvSpPr/>
            <p:nvPr/>
          </p:nvSpPr>
          <p:spPr>
            <a:xfrm>
              <a:off x="6732240" y="5783368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6640640" y="6084005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1001</a:t>
              </a:r>
              <a:endParaRPr lang="fr-FR" sz="1000" b="1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7392144" y="3228142"/>
            <a:ext cx="504056" cy="404282"/>
            <a:chOff x="5220072" y="1916832"/>
            <a:chExt cx="792088" cy="612528"/>
          </a:xfrm>
        </p:grpSpPr>
        <p:sp>
          <p:nvSpPr>
            <p:cNvPr id="17" name="Ellipse 16"/>
            <p:cNvSpPr/>
            <p:nvPr/>
          </p:nvSpPr>
          <p:spPr>
            <a:xfrm>
              <a:off x="5580114" y="2241328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5220072" y="1916832"/>
              <a:ext cx="792088" cy="37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0101</a:t>
              </a:r>
              <a:endParaRPr lang="fr-FR" sz="10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8112224" y="2264272"/>
            <a:ext cx="504056" cy="419382"/>
            <a:chOff x="6516216" y="908720"/>
            <a:chExt cx="792088" cy="635406"/>
          </a:xfrm>
        </p:grpSpPr>
        <p:sp>
          <p:nvSpPr>
            <p:cNvPr id="11" name="Ellipse 10"/>
            <p:cNvSpPr/>
            <p:nvPr/>
          </p:nvSpPr>
          <p:spPr>
            <a:xfrm>
              <a:off x="6732242" y="1256094"/>
              <a:ext cx="288032" cy="2880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6516216" y="908720"/>
              <a:ext cx="792088" cy="37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0111</a:t>
              </a:r>
              <a:endParaRPr lang="fr-FR" sz="1000" b="1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5879976" y="2269353"/>
            <a:ext cx="504056" cy="429247"/>
            <a:chOff x="4283968" y="908720"/>
            <a:chExt cx="792088" cy="650352"/>
          </a:xfrm>
        </p:grpSpPr>
        <p:sp>
          <p:nvSpPr>
            <p:cNvPr id="9" name="Ellipse 8"/>
            <p:cNvSpPr/>
            <p:nvPr/>
          </p:nvSpPr>
          <p:spPr>
            <a:xfrm>
              <a:off x="4463989" y="1271040"/>
              <a:ext cx="288032" cy="28803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4283968" y="908720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0110</a:t>
              </a:r>
              <a:endParaRPr lang="fr-FR" sz="1000" b="1" dirty="0"/>
            </a:p>
          </p:txBody>
        </p:sp>
      </p:grpSp>
      <p:cxnSp>
        <p:nvCxnSpPr>
          <p:cNvPr id="138" name="Connecteur droit 137"/>
          <p:cNvCxnSpPr>
            <a:stCxn id="19" idx="5"/>
            <a:endCxn id="133" idx="1"/>
          </p:cNvCxnSpPr>
          <p:nvPr/>
        </p:nvCxnSpPr>
        <p:spPr>
          <a:xfrm>
            <a:off x="7856266" y="5668751"/>
            <a:ext cx="1061173" cy="43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3" idx="2"/>
            <a:endCxn id="128" idx="6"/>
          </p:cNvCxnSpPr>
          <p:nvPr/>
        </p:nvCxnSpPr>
        <p:spPr>
          <a:xfrm flipH="1">
            <a:off x="4207427" y="6175751"/>
            <a:ext cx="4683169" cy="60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e 197"/>
          <p:cNvGrpSpPr/>
          <p:nvPr/>
        </p:nvGrpSpPr>
        <p:grpSpPr>
          <a:xfrm>
            <a:off x="3863752" y="3656098"/>
            <a:ext cx="504056" cy="433875"/>
            <a:chOff x="380728" y="2627620"/>
            <a:chExt cx="792088" cy="657364"/>
          </a:xfrm>
        </p:grpSpPr>
        <p:sp>
          <p:nvSpPr>
            <p:cNvPr id="148" name="Ellipse 147"/>
            <p:cNvSpPr/>
            <p:nvPr/>
          </p:nvSpPr>
          <p:spPr>
            <a:xfrm>
              <a:off x="607693" y="2996952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380728" y="2627620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1100</a:t>
              </a:r>
              <a:endParaRPr lang="fr-FR" sz="1000" b="1" dirty="0"/>
            </a:p>
          </p:txBody>
        </p:sp>
      </p:grpSp>
      <p:grpSp>
        <p:nvGrpSpPr>
          <p:cNvPr id="199" name="Groupe 198"/>
          <p:cNvGrpSpPr/>
          <p:nvPr/>
        </p:nvGrpSpPr>
        <p:grpSpPr>
          <a:xfrm>
            <a:off x="4583832" y="4784553"/>
            <a:ext cx="504056" cy="433875"/>
            <a:chOff x="1691680" y="2699628"/>
            <a:chExt cx="792088" cy="657364"/>
          </a:xfrm>
        </p:grpSpPr>
        <p:sp>
          <p:nvSpPr>
            <p:cNvPr id="150" name="Ellipse 149"/>
            <p:cNvSpPr/>
            <p:nvPr/>
          </p:nvSpPr>
          <p:spPr>
            <a:xfrm>
              <a:off x="1918645" y="3068960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51" name="ZoneTexte 150"/>
            <p:cNvSpPr txBox="1"/>
            <p:nvPr/>
          </p:nvSpPr>
          <p:spPr>
            <a:xfrm>
              <a:off x="1691680" y="2699628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1010</a:t>
              </a:r>
              <a:endParaRPr lang="fr-FR" sz="1000" b="1" dirty="0"/>
            </a:p>
          </p:txBody>
        </p:sp>
      </p:grpSp>
      <p:cxnSp>
        <p:nvCxnSpPr>
          <p:cNvPr id="152" name="Connecteur droit 151"/>
          <p:cNvCxnSpPr>
            <a:stCxn id="128" idx="0"/>
            <a:endCxn id="148" idx="4"/>
          </p:cNvCxnSpPr>
          <p:nvPr/>
        </p:nvCxnSpPr>
        <p:spPr>
          <a:xfrm flipH="1" flipV="1">
            <a:off x="4099832" y="4089973"/>
            <a:ext cx="15949" cy="2051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>
            <a:stCxn id="128" idx="7"/>
            <a:endCxn id="150" idx="3"/>
          </p:cNvCxnSpPr>
          <p:nvPr/>
        </p:nvCxnSpPr>
        <p:spPr>
          <a:xfrm flipV="1">
            <a:off x="4180583" y="5190586"/>
            <a:ext cx="574524" cy="978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3" idx="2"/>
            <a:endCxn id="150" idx="7"/>
          </p:cNvCxnSpPr>
          <p:nvPr/>
        </p:nvCxnSpPr>
        <p:spPr>
          <a:xfrm flipH="1">
            <a:off x="4884714" y="4519566"/>
            <a:ext cx="1109820" cy="53659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e 196"/>
          <p:cNvGrpSpPr/>
          <p:nvPr/>
        </p:nvGrpSpPr>
        <p:grpSpPr>
          <a:xfrm>
            <a:off x="4583832" y="1758390"/>
            <a:ext cx="504056" cy="433875"/>
            <a:chOff x="2195736" y="251356"/>
            <a:chExt cx="792088" cy="657364"/>
          </a:xfrm>
        </p:grpSpPr>
        <p:sp>
          <p:nvSpPr>
            <p:cNvPr id="161" name="Ellipse 160"/>
            <p:cNvSpPr/>
            <p:nvPr/>
          </p:nvSpPr>
          <p:spPr>
            <a:xfrm>
              <a:off x="2422701" y="620688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62" name="ZoneTexte 161"/>
            <p:cNvSpPr txBox="1"/>
            <p:nvPr/>
          </p:nvSpPr>
          <p:spPr>
            <a:xfrm>
              <a:off x="2195736" y="251356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1110</a:t>
              </a:r>
              <a:endParaRPr lang="fr-FR" sz="1000" b="1" dirty="0"/>
            </a:p>
          </p:txBody>
        </p:sp>
      </p:grpSp>
      <p:grpSp>
        <p:nvGrpSpPr>
          <p:cNvPr id="191" name="Groupe 190"/>
          <p:cNvGrpSpPr/>
          <p:nvPr/>
        </p:nvGrpSpPr>
        <p:grpSpPr>
          <a:xfrm>
            <a:off x="9264352" y="4784553"/>
            <a:ext cx="504056" cy="380215"/>
            <a:chOff x="2843808" y="1043444"/>
            <a:chExt cx="792088" cy="576064"/>
          </a:xfrm>
        </p:grpSpPr>
        <p:sp>
          <p:nvSpPr>
            <p:cNvPr id="163" name="Ellipse 162"/>
            <p:cNvSpPr/>
            <p:nvPr/>
          </p:nvSpPr>
          <p:spPr>
            <a:xfrm>
              <a:off x="3070773" y="1331476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64" name="ZoneTexte 163"/>
            <p:cNvSpPr txBox="1"/>
            <p:nvPr/>
          </p:nvSpPr>
          <p:spPr>
            <a:xfrm>
              <a:off x="2843808" y="1043444"/>
              <a:ext cx="792088" cy="37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1011</a:t>
              </a:r>
              <a:endParaRPr lang="fr-FR" sz="1000" b="1" dirty="0"/>
            </a:p>
          </p:txBody>
        </p:sp>
      </p:grpSp>
      <p:cxnSp>
        <p:nvCxnSpPr>
          <p:cNvPr id="165" name="Connecteur droit 164"/>
          <p:cNvCxnSpPr>
            <a:stCxn id="161" idx="4"/>
            <a:endCxn id="150" idx="0"/>
          </p:cNvCxnSpPr>
          <p:nvPr/>
        </p:nvCxnSpPr>
        <p:spPr>
          <a:xfrm>
            <a:off x="4819911" y="2192265"/>
            <a:ext cx="0" cy="283605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>
            <a:stCxn id="163" idx="2"/>
            <a:endCxn id="150" idx="6"/>
          </p:cNvCxnSpPr>
          <p:nvPr/>
        </p:nvCxnSpPr>
        <p:spPr>
          <a:xfrm flipH="1">
            <a:off x="4911558" y="5069715"/>
            <a:ext cx="4497227" cy="5365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>
            <a:stCxn id="161" idx="6"/>
            <a:endCxn id="9" idx="1"/>
          </p:cNvCxnSpPr>
          <p:nvPr/>
        </p:nvCxnSpPr>
        <p:spPr>
          <a:xfrm>
            <a:off x="4911558" y="2097210"/>
            <a:ext cx="1109821" cy="439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e 240"/>
          <p:cNvGrpSpPr/>
          <p:nvPr/>
        </p:nvGrpSpPr>
        <p:grpSpPr>
          <a:xfrm>
            <a:off x="9264352" y="1758390"/>
            <a:ext cx="504056" cy="433875"/>
            <a:chOff x="7308304" y="116632"/>
            <a:chExt cx="792088" cy="657364"/>
          </a:xfrm>
        </p:grpSpPr>
        <p:sp>
          <p:nvSpPr>
            <p:cNvPr id="175" name="Ellipse 174"/>
            <p:cNvSpPr/>
            <p:nvPr/>
          </p:nvSpPr>
          <p:spPr>
            <a:xfrm>
              <a:off x="7535269" y="485964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76" name="ZoneTexte 175"/>
            <p:cNvSpPr txBox="1"/>
            <p:nvPr/>
          </p:nvSpPr>
          <p:spPr>
            <a:xfrm>
              <a:off x="7308304" y="116632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1111</a:t>
              </a:r>
              <a:endParaRPr lang="fr-FR" sz="1000" b="1" dirty="0"/>
            </a:p>
          </p:txBody>
        </p:sp>
      </p:grpSp>
      <p:cxnSp>
        <p:nvCxnSpPr>
          <p:cNvPr id="177" name="Connecteur droit 176"/>
          <p:cNvCxnSpPr>
            <a:stCxn id="161" idx="6"/>
            <a:endCxn id="175" idx="2"/>
          </p:cNvCxnSpPr>
          <p:nvPr/>
        </p:nvCxnSpPr>
        <p:spPr>
          <a:xfrm>
            <a:off x="4911558" y="2097210"/>
            <a:ext cx="4497227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e 207"/>
          <p:cNvGrpSpPr/>
          <p:nvPr/>
        </p:nvGrpSpPr>
        <p:grpSpPr>
          <a:xfrm>
            <a:off x="8688288" y="3702605"/>
            <a:ext cx="504056" cy="433875"/>
            <a:chOff x="296950" y="1544126"/>
            <a:chExt cx="792088" cy="657364"/>
          </a:xfrm>
        </p:grpSpPr>
        <p:sp>
          <p:nvSpPr>
            <p:cNvPr id="180" name="Ellipse 179"/>
            <p:cNvSpPr/>
            <p:nvPr/>
          </p:nvSpPr>
          <p:spPr>
            <a:xfrm>
              <a:off x="523915" y="1913458"/>
              <a:ext cx="288032" cy="2880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296950" y="1544126"/>
              <a:ext cx="792088" cy="373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dirty="0"/>
                <a:t>1101</a:t>
              </a:r>
              <a:endParaRPr lang="fr-FR" sz="1000" b="1" dirty="0"/>
            </a:p>
          </p:txBody>
        </p:sp>
      </p:grpSp>
      <p:cxnSp>
        <p:nvCxnSpPr>
          <p:cNvPr id="182" name="Connecteur droit 181"/>
          <p:cNvCxnSpPr>
            <a:stCxn id="163" idx="1"/>
            <a:endCxn id="15" idx="6"/>
          </p:cNvCxnSpPr>
          <p:nvPr/>
        </p:nvCxnSpPr>
        <p:spPr>
          <a:xfrm flipH="1" flipV="1">
            <a:off x="8432987" y="4524253"/>
            <a:ext cx="1002641" cy="47824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>
            <a:stCxn id="163" idx="0"/>
            <a:endCxn id="175" idx="4"/>
          </p:cNvCxnSpPr>
          <p:nvPr/>
        </p:nvCxnSpPr>
        <p:spPr>
          <a:xfrm flipV="1">
            <a:off x="9500431" y="2192264"/>
            <a:ext cx="0" cy="2782396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>
            <a:stCxn id="163" idx="4"/>
            <a:endCxn id="133" idx="7"/>
          </p:cNvCxnSpPr>
          <p:nvPr/>
        </p:nvCxnSpPr>
        <p:spPr>
          <a:xfrm flipH="1">
            <a:off x="9047045" y="5164769"/>
            <a:ext cx="453386" cy="943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>
            <a:stCxn id="161" idx="3"/>
            <a:endCxn id="148" idx="0"/>
          </p:cNvCxnSpPr>
          <p:nvPr/>
        </p:nvCxnSpPr>
        <p:spPr>
          <a:xfrm flipH="1">
            <a:off x="4099831" y="2164424"/>
            <a:ext cx="655276" cy="1735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>
            <a:stCxn id="16" idx="2"/>
            <a:endCxn id="148" idx="7"/>
          </p:cNvCxnSpPr>
          <p:nvPr/>
        </p:nvCxnSpPr>
        <p:spPr>
          <a:xfrm flipH="1">
            <a:off x="4164635" y="3537371"/>
            <a:ext cx="1180339" cy="390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>
            <a:stCxn id="180" idx="2"/>
            <a:endCxn id="148" idx="6"/>
          </p:cNvCxnSpPr>
          <p:nvPr/>
        </p:nvCxnSpPr>
        <p:spPr>
          <a:xfrm flipH="1" flipV="1">
            <a:off x="4191478" y="3994919"/>
            <a:ext cx="4641243" cy="46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>
            <a:stCxn id="181" idx="2"/>
            <a:endCxn id="175" idx="4"/>
          </p:cNvCxnSpPr>
          <p:nvPr/>
        </p:nvCxnSpPr>
        <p:spPr>
          <a:xfrm flipV="1">
            <a:off x="8940317" y="2192265"/>
            <a:ext cx="560115" cy="1756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>
            <a:stCxn id="180" idx="4"/>
            <a:endCxn id="133" idx="0"/>
          </p:cNvCxnSpPr>
          <p:nvPr/>
        </p:nvCxnSpPr>
        <p:spPr>
          <a:xfrm>
            <a:off x="8924368" y="4136480"/>
            <a:ext cx="57875" cy="19442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>
            <a:stCxn id="180" idx="1"/>
            <a:endCxn id="17" idx="5"/>
          </p:cNvCxnSpPr>
          <p:nvPr/>
        </p:nvCxnSpPr>
        <p:spPr>
          <a:xfrm flipH="1" flipV="1">
            <a:off x="7777713" y="3604584"/>
            <a:ext cx="1081851" cy="369629"/>
          </a:xfrm>
          <a:prstGeom prst="line">
            <a:avLst/>
          </a:prstGeom>
          <a:ln w="31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>
            <a:stCxn id="175" idx="3"/>
            <a:endCxn id="11" idx="7"/>
          </p:cNvCxnSpPr>
          <p:nvPr/>
        </p:nvCxnSpPr>
        <p:spPr>
          <a:xfrm flipH="1">
            <a:off x="8406145" y="2164424"/>
            <a:ext cx="1029482" cy="35696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5571192" y="5790134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50"/>
                </a:solidFill>
              </a:rPr>
              <a:t>w1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7261511" y="5733177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50"/>
                </a:solidFill>
              </a:rPr>
              <a:t>w2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7199180" y="3571128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0B050"/>
                </a:solidFill>
              </a:rPr>
              <a:t>w3</a:t>
            </a:r>
            <a:endParaRPr lang="fr-CA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9023239" y="3773072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v</a:t>
            </a:r>
            <a:r>
              <a:rPr lang="fr-CA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9346740" y="1445781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tx2"/>
                </a:solidFill>
              </a:rPr>
              <a:t>v2</a:t>
            </a:r>
            <a:endParaRPr lang="fr-CA" b="1" dirty="0">
              <a:solidFill>
                <a:schemeClr val="tx2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4166424" y="4930939"/>
            <a:ext cx="4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rgbClr val="FF0000"/>
                </a:solidFill>
              </a:rPr>
              <a:t>v1</a:t>
            </a:r>
            <a:endParaRPr lang="fr-CA" b="1" dirty="0">
              <a:solidFill>
                <a:srgbClr val="FF000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991544" y="18864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/>
              <a:t>VOISINAGE TYPE 2 : 2 voisins </a:t>
            </a:r>
            <a:r>
              <a:rPr lang="fr-CA" sz="2000" dirty="0" smtClean="0"/>
              <a:t>à coordonnées identiques</a:t>
            </a:r>
            <a:endParaRPr lang="fr-CA" sz="2000" dirty="0"/>
          </a:p>
        </p:txBody>
      </p:sp>
      <p:sp>
        <p:nvSpPr>
          <p:cNvPr id="2" name="Flèche courbée vers le bas 1"/>
          <p:cNvSpPr/>
          <p:nvPr/>
        </p:nvSpPr>
        <p:spPr>
          <a:xfrm rot="18900662">
            <a:off x="6608314" y="1399298"/>
            <a:ext cx="2837625" cy="1035878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2" name="Flèche courbée vers la droite 11"/>
          <p:cNvSpPr/>
          <p:nvPr/>
        </p:nvSpPr>
        <p:spPr>
          <a:xfrm rot="3147084">
            <a:off x="4682872" y="1478097"/>
            <a:ext cx="1177417" cy="389931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449344" y="938594"/>
            <a:ext cx="263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Base (</a:t>
            </a:r>
            <a:r>
              <a:rPr lang="fr-CA" dirty="0"/>
              <a:t>w1,w2,</a:t>
            </a:r>
            <a:r>
              <a:rPr lang="fr-CA" dirty="0">
                <a:solidFill>
                  <a:srgbClr val="FF0000"/>
                </a:solidFill>
              </a:rPr>
              <a:t>w3,</a:t>
            </a:r>
            <a:r>
              <a:rPr lang="fr-CA" dirty="0"/>
              <a:t>….,</a:t>
            </a:r>
            <a:r>
              <a:rPr lang="fr-CA" dirty="0" err="1"/>
              <a:t>wr</a:t>
            </a:r>
            <a:r>
              <a:rPr lang="fr-CA" dirty="0"/>
              <a:t>)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598776" y="908720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Base (</a:t>
            </a:r>
            <a:r>
              <a:rPr lang="fr-CA" dirty="0"/>
              <a:t>w1,w2,</a:t>
            </a:r>
            <a:r>
              <a:rPr lang="fr-CA" dirty="0">
                <a:solidFill>
                  <a:srgbClr val="FF0000"/>
                </a:solidFill>
              </a:rPr>
              <a:t>v2</a:t>
            </a:r>
            <a:r>
              <a:rPr lang="fr-CA" dirty="0"/>
              <a:t>,….,</a:t>
            </a:r>
            <a:r>
              <a:rPr lang="fr-CA" dirty="0" err="1"/>
              <a:t>wr</a:t>
            </a:r>
            <a:r>
              <a:rPr lang="fr-CA" dirty="0"/>
              <a:t>)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591944" y="1196752"/>
            <a:ext cx="257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dirty="0"/>
              <a:t>Base (</a:t>
            </a:r>
            <a:r>
              <a:rPr lang="fr-CA" dirty="0"/>
              <a:t>w1,w2,</a:t>
            </a:r>
            <a:r>
              <a:rPr lang="fr-CA" dirty="0">
                <a:solidFill>
                  <a:srgbClr val="FF0000"/>
                </a:solidFill>
              </a:rPr>
              <a:t>v1</a:t>
            </a:r>
            <a:r>
              <a:rPr lang="fr-CA" dirty="0"/>
              <a:t>,….,</a:t>
            </a:r>
            <a:r>
              <a:rPr lang="fr-CA" dirty="0" err="1"/>
              <a:t>wr</a:t>
            </a:r>
            <a:r>
              <a:rPr lang="fr-CA" dirty="0"/>
              <a:t>)</a:t>
            </a:r>
          </a:p>
        </p:txBody>
      </p:sp>
      <p:cxnSp>
        <p:nvCxnSpPr>
          <p:cNvPr id="112" name="Connecteur droit avec flèche 111"/>
          <p:cNvCxnSpPr>
            <a:stCxn id="101" idx="3"/>
            <a:endCxn id="108" idx="1"/>
          </p:cNvCxnSpPr>
          <p:nvPr/>
        </p:nvCxnSpPr>
        <p:spPr>
          <a:xfrm flipV="1">
            <a:off x="5080192" y="1093386"/>
            <a:ext cx="518584" cy="29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101" idx="3"/>
            <a:endCxn id="110" idx="1"/>
          </p:cNvCxnSpPr>
          <p:nvPr/>
        </p:nvCxnSpPr>
        <p:spPr>
          <a:xfrm>
            <a:off x="5080192" y="1123260"/>
            <a:ext cx="511752" cy="258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662</Words>
  <Application>Microsoft Office PowerPoint</Application>
  <PresentationFormat>Grand écran</PresentationFormat>
  <Paragraphs>171</Paragraphs>
  <Slides>18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Wingdings 3</vt:lpstr>
      <vt:lpstr>Facette</vt:lpstr>
      <vt:lpstr>Microsoft Equation 3.0</vt:lpstr>
      <vt:lpstr>Métaheuristique pour la recherche d’un système de détection parfait dans un hypercube</vt:lpstr>
      <vt:lpstr>PLAN</vt:lpstr>
      <vt:lpstr>INTRODUCTION</vt:lpstr>
      <vt:lpstr>ESPACE SOLUTIONS</vt:lpstr>
      <vt:lpstr>DES PROPRIÉTÉS DE L’HYPERCUBE…</vt:lpstr>
      <vt:lpstr>DES PROPRIÉTÉS DE L’HYPERCUBE…</vt:lpstr>
      <vt:lpstr>VOISINAGE</vt:lpstr>
      <vt:lpstr>Présentation PowerPoint</vt:lpstr>
      <vt:lpstr>Présentation PowerPoint</vt:lpstr>
      <vt:lpstr>VOISINAGE</vt:lpstr>
      <vt:lpstr>EXPLORATION DE L’ESPACE SOLUTUION  (RECHERCHE TABOU)</vt:lpstr>
      <vt:lpstr>EXPLORATION DE L’ESPACE SOLUTUION  (RECHERCHE TABOU)</vt:lpstr>
      <vt:lpstr>CRITÈRE TABOU ET LISTE TABOUE</vt:lpstr>
      <vt:lpstr>FONCTION OBJECTIF</vt:lpstr>
      <vt:lpstr>ÉVALUATION DE LA FONCTION OBJECTIF</vt:lpstr>
      <vt:lpstr>RÉSULTATS OBTENUS</vt:lpstr>
      <vt:lpstr>CONCLUSION ET RECOMMANDATIONS</vt:lpstr>
      <vt:lpstr>Présentation PowerPoint</vt:lpstr>
    </vt:vector>
  </TitlesOfParts>
  <Company>Polytechnique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Métaheuristique pour la recherche d’un système de détection parfait dans un hypercube</dc:title>
  <dc:creator>Gilles Zagre</dc:creator>
  <cp:lastModifiedBy>Gilles Zagre</cp:lastModifiedBy>
  <cp:revision>30</cp:revision>
  <dcterms:created xsi:type="dcterms:W3CDTF">2015-04-15T14:18:11Z</dcterms:created>
  <dcterms:modified xsi:type="dcterms:W3CDTF">2015-04-15T17:40:47Z</dcterms:modified>
</cp:coreProperties>
</file>