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8229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>
        <p:scale>
          <a:sx n="100" d="100"/>
          <a:sy n="100" d="100"/>
        </p:scale>
        <p:origin x="4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48945"/>
            <a:ext cx="61722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440815"/>
            <a:ext cx="6172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3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46050"/>
            <a:ext cx="177450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46050"/>
            <a:ext cx="522065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683895"/>
            <a:ext cx="709803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835785"/>
            <a:ext cx="709803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730250"/>
            <a:ext cx="34975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730250"/>
            <a:ext cx="34975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0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46050"/>
            <a:ext cx="709803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672465"/>
            <a:ext cx="348150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002030"/>
            <a:ext cx="348150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672465"/>
            <a:ext cx="349865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002030"/>
            <a:ext cx="349865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82880"/>
            <a:ext cx="265426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394970"/>
            <a:ext cx="416623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822960"/>
            <a:ext cx="265426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82880"/>
            <a:ext cx="265426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394970"/>
            <a:ext cx="416623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822960"/>
            <a:ext cx="265426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46050"/>
            <a:ext cx="709803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730250"/>
            <a:ext cx="709803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F42C-B26B-4C32-A5AB-A04DBFD71CC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2542540"/>
            <a:ext cx="277749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5990" y="66739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2463791" y="687852"/>
            <a:ext cx="2258103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Death </a:t>
            </a:r>
            <a:r>
              <a:rPr lang="es-BO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722659" y="687852"/>
            <a:ext cx="253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Dementia </a:t>
            </a:r>
            <a:r>
              <a:rPr lang="es-BO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901294" y="1773250"/>
            <a:ext cx="54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721894" y="980239"/>
            <a:ext cx="10007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3592843" y="1272627"/>
            <a:ext cx="1308453" cy="79301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3910300" y="-2394244"/>
            <a:ext cx="20462" cy="6143729"/>
          </a:xfrm>
          <a:prstGeom prst="curvedConnector3">
            <a:avLst>
              <a:gd name="adj1" fmla="val -11171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448304" y="1247139"/>
            <a:ext cx="1306287" cy="81849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0FE88A-47B4-B033-EEE6-6B1924A35B57}"/>
              </a:ext>
            </a:extLst>
          </p:cNvPr>
          <p:cNvCxnSpPr>
            <a:cxnSpLocks/>
          </p:cNvCxnSpPr>
          <p:nvPr/>
        </p:nvCxnSpPr>
        <p:spPr>
          <a:xfrm>
            <a:off x="1730330" y="980240"/>
            <a:ext cx="5927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6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BD07F-C14A-1463-886C-53F08385C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415DB-9655-6196-A54B-A62CAA4A201B}"/>
              </a:ext>
            </a:extLst>
          </p:cNvPr>
          <p:cNvSpPr txBox="1"/>
          <p:nvPr/>
        </p:nvSpPr>
        <p:spPr>
          <a:xfrm>
            <a:off x="15990" y="66739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EBE11-A3A6-3CFD-84EF-5C50C833F88F}"/>
              </a:ext>
            </a:extLst>
          </p:cNvPr>
          <p:cNvSpPr txBox="1"/>
          <p:nvPr/>
        </p:nvSpPr>
        <p:spPr>
          <a:xfrm>
            <a:off x="2463791" y="687852"/>
            <a:ext cx="2258103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Death </a:t>
            </a:r>
            <a:r>
              <a:rPr lang="es-BO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4EA9A-C08A-812E-29F8-37445ACF27AA}"/>
              </a:ext>
            </a:extLst>
          </p:cNvPr>
          <p:cNvSpPr txBox="1"/>
          <p:nvPr/>
        </p:nvSpPr>
        <p:spPr>
          <a:xfrm>
            <a:off x="5722659" y="687852"/>
            <a:ext cx="253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Dementia </a:t>
            </a:r>
            <a:r>
              <a:rPr lang="es-BO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D3D62-24FB-022E-7B62-73148FBEEF1B}"/>
              </a:ext>
            </a:extLst>
          </p:cNvPr>
          <p:cNvSpPr txBox="1"/>
          <p:nvPr/>
        </p:nvSpPr>
        <p:spPr>
          <a:xfrm>
            <a:off x="4901294" y="1773250"/>
            <a:ext cx="54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3361BE-21A8-E32F-38FF-0981DC25F9C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721894" y="980239"/>
            <a:ext cx="10007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BC6AFF-35D4-77CE-37E2-5F32D8A3C427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3592843" y="1272627"/>
            <a:ext cx="1308453" cy="793011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6FD3322-675A-D1BE-39EE-5E716B58E50A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3910300" y="-2394244"/>
            <a:ext cx="20462" cy="6143729"/>
          </a:xfrm>
          <a:prstGeom prst="curvedConnector3">
            <a:avLst>
              <a:gd name="adj1" fmla="val -1117193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495555-C5A1-540D-0FD4-438DB98F103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448304" y="1247139"/>
            <a:ext cx="1306287" cy="818499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3AFCEB-22D1-4FD0-F716-53BD3D945EE6}"/>
              </a:ext>
            </a:extLst>
          </p:cNvPr>
          <p:cNvCxnSpPr>
            <a:cxnSpLocks/>
          </p:cNvCxnSpPr>
          <p:nvPr/>
        </p:nvCxnSpPr>
        <p:spPr>
          <a:xfrm>
            <a:off x="1730330" y="980240"/>
            <a:ext cx="59277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9A7EA-8760-F0A2-64FE-2D23F41A3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B6C92-5CEC-8DDA-8076-8538C7A4E2E0}"/>
              </a:ext>
            </a:extLst>
          </p:cNvPr>
          <p:cNvSpPr txBox="1"/>
          <p:nvPr/>
        </p:nvSpPr>
        <p:spPr>
          <a:xfrm>
            <a:off x="15990" y="66739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36869-DC80-EFED-C57D-AE2BC8430DD1}"/>
              </a:ext>
            </a:extLst>
          </p:cNvPr>
          <p:cNvSpPr txBox="1"/>
          <p:nvPr/>
        </p:nvSpPr>
        <p:spPr>
          <a:xfrm>
            <a:off x="2463791" y="687852"/>
            <a:ext cx="2258103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Death </a:t>
            </a:r>
            <a:r>
              <a:rPr lang="es-BO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05104-EF76-2D5D-2BD0-432624B28756}"/>
              </a:ext>
            </a:extLst>
          </p:cNvPr>
          <p:cNvSpPr txBox="1"/>
          <p:nvPr/>
        </p:nvSpPr>
        <p:spPr>
          <a:xfrm>
            <a:off x="5722659" y="687852"/>
            <a:ext cx="253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Dementia </a:t>
            </a:r>
            <a:r>
              <a:rPr lang="es-BO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94B7D-446C-69C7-3488-06543119CA0F}"/>
              </a:ext>
            </a:extLst>
          </p:cNvPr>
          <p:cNvSpPr txBox="1"/>
          <p:nvPr/>
        </p:nvSpPr>
        <p:spPr>
          <a:xfrm>
            <a:off x="4901294" y="1773250"/>
            <a:ext cx="54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9D6BFA-3454-D11A-96FE-50D180B8B19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721894" y="980239"/>
            <a:ext cx="10007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E9856-3386-8DD0-47C6-6E6C4634ABA1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3592843" y="1272627"/>
            <a:ext cx="1308453" cy="79301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F1E16A2-B0B0-431C-5307-41C66B239DFB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3910300" y="-2394244"/>
            <a:ext cx="20462" cy="6143729"/>
          </a:xfrm>
          <a:prstGeom prst="curvedConnector3">
            <a:avLst>
              <a:gd name="adj1" fmla="val -1117193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D1EA3F-A4DC-B23B-B5FE-4D4C834354F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448304" y="1247139"/>
            <a:ext cx="1306287" cy="81849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4F0A84-56E3-AAF9-FBB2-4BE721139FB7}"/>
              </a:ext>
            </a:extLst>
          </p:cNvPr>
          <p:cNvCxnSpPr>
            <a:cxnSpLocks/>
          </p:cNvCxnSpPr>
          <p:nvPr/>
        </p:nvCxnSpPr>
        <p:spPr>
          <a:xfrm>
            <a:off x="1730330" y="980240"/>
            <a:ext cx="5927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69396-D4AF-91FF-B488-C34881E3B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44A7C-06F8-D9FE-6981-AC7FEE8E2A10}"/>
              </a:ext>
            </a:extLst>
          </p:cNvPr>
          <p:cNvSpPr txBox="1"/>
          <p:nvPr/>
        </p:nvSpPr>
        <p:spPr>
          <a:xfrm>
            <a:off x="15990" y="66739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E0ED2-59F6-E9C3-F250-4A9941A276CA}"/>
              </a:ext>
            </a:extLst>
          </p:cNvPr>
          <p:cNvSpPr txBox="1"/>
          <p:nvPr/>
        </p:nvSpPr>
        <p:spPr>
          <a:xfrm>
            <a:off x="2463791" y="687852"/>
            <a:ext cx="2258103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Death </a:t>
            </a:r>
            <a:r>
              <a:rPr lang="es-BO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920CD-E3F0-168C-8D79-EC0D76DEF8BB}"/>
              </a:ext>
            </a:extLst>
          </p:cNvPr>
          <p:cNvSpPr txBox="1"/>
          <p:nvPr/>
        </p:nvSpPr>
        <p:spPr>
          <a:xfrm>
            <a:off x="5722659" y="687852"/>
            <a:ext cx="253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Dementia </a:t>
            </a:r>
            <a:r>
              <a:rPr lang="es-BO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433E7-230B-1875-5A42-64C23A4FEE15}"/>
              </a:ext>
            </a:extLst>
          </p:cNvPr>
          <p:cNvSpPr txBox="1"/>
          <p:nvPr/>
        </p:nvSpPr>
        <p:spPr>
          <a:xfrm>
            <a:off x="4901294" y="1773250"/>
            <a:ext cx="547008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61900-EA37-7E48-440D-AB84ED78BF19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3592843" y="1272627"/>
            <a:ext cx="1308453" cy="79301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5AE088C-7925-2E85-8189-A883FABF0963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3910300" y="-2394244"/>
            <a:ext cx="20462" cy="6143729"/>
          </a:xfrm>
          <a:prstGeom prst="curvedConnector3">
            <a:avLst>
              <a:gd name="adj1" fmla="val -1117193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458D7B-2F52-EF80-CB6F-EF5C15BD420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448304" y="1247139"/>
            <a:ext cx="1306287" cy="81849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5D35-BBBD-3FC1-5C1B-4DF9D12754E2}"/>
              </a:ext>
            </a:extLst>
          </p:cNvPr>
          <p:cNvCxnSpPr>
            <a:cxnSpLocks/>
          </p:cNvCxnSpPr>
          <p:nvPr/>
        </p:nvCxnSpPr>
        <p:spPr>
          <a:xfrm>
            <a:off x="1730330" y="980240"/>
            <a:ext cx="5927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2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4F080-A5A4-61E0-B089-2FB1779C8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9CFF8-448F-CABF-FAB2-25941517BFA9}"/>
              </a:ext>
            </a:extLst>
          </p:cNvPr>
          <p:cNvSpPr txBox="1"/>
          <p:nvPr/>
        </p:nvSpPr>
        <p:spPr>
          <a:xfrm>
            <a:off x="957072" y="703183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Racism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AAB01-BAA1-5E20-7B63-2A761879260E}"/>
              </a:ext>
            </a:extLst>
          </p:cNvPr>
          <p:cNvSpPr txBox="1"/>
          <p:nvPr/>
        </p:nvSpPr>
        <p:spPr>
          <a:xfrm>
            <a:off x="3377989" y="749895"/>
            <a:ext cx="1864394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3200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E2E78-42C0-729C-9B4D-4172A0329102}"/>
              </a:ext>
            </a:extLst>
          </p:cNvPr>
          <p:cNvSpPr txBox="1"/>
          <p:nvPr/>
        </p:nvSpPr>
        <p:spPr>
          <a:xfrm>
            <a:off x="6023222" y="687852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F7814-C939-4550-AFDB-8F88D2262DB6}"/>
              </a:ext>
            </a:extLst>
          </p:cNvPr>
          <p:cNvSpPr txBox="1"/>
          <p:nvPr/>
        </p:nvSpPr>
        <p:spPr>
          <a:xfrm>
            <a:off x="5749718" y="1814966"/>
            <a:ext cx="547008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6C0EF8-0699-5AB4-2F54-26D254171867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4310186" y="1334670"/>
            <a:ext cx="1439532" cy="77268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3756EAD-0ABA-04B4-7DC1-6BD717E9ED6E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4355077" y="-1934138"/>
            <a:ext cx="15331" cy="5259312"/>
          </a:xfrm>
          <a:prstGeom prst="curvedConnector3">
            <a:avLst>
              <a:gd name="adj1" fmla="val 15910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E88C65-C09C-6FD9-5598-2E6FBE27069C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6296726" y="1272627"/>
            <a:ext cx="695672" cy="83472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C1C8B1-D660-0313-53D4-D1AC094CDF0D}"/>
              </a:ext>
            </a:extLst>
          </p:cNvPr>
          <p:cNvCxnSpPr>
            <a:cxnSpLocks/>
          </p:cNvCxnSpPr>
          <p:nvPr/>
        </p:nvCxnSpPr>
        <p:spPr>
          <a:xfrm flipV="1">
            <a:off x="2509100" y="1042282"/>
            <a:ext cx="806882" cy="2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7047FB3-A353-C0D5-1A1C-3F672EAF8653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117072" y="-96028"/>
            <a:ext cx="915492" cy="368346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1F11FF-267D-2644-083E-A0DE2877DC26}"/>
              </a:ext>
            </a:extLst>
          </p:cNvPr>
          <p:cNvCxnSpPr>
            <a:cxnSpLocks/>
          </p:cNvCxnSpPr>
          <p:nvPr/>
        </p:nvCxnSpPr>
        <p:spPr>
          <a:xfrm flipV="1">
            <a:off x="5332322" y="995571"/>
            <a:ext cx="806882" cy="2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4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44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lrojas-saunero</dc:creator>
  <cp:lastModifiedBy>Liliana Rojas Saunero</cp:lastModifiedBy>
  <cp:revision>9</cp:revision>
  <dcterms:created xsi:type="dcterms:W3CDTF">2023-01-31T22:12:56Z</dcterms:created>
  <dcterms:modified xsi:type="dcterms:W3CDTF">2025-03-04T14:30:37Z</dcterms:modified>
</cp:coreProperties>
</file>