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BA74-FF4A-2022-3FBF-E03075C50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A9630-61ED-ECCD-756F-3BB92B579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70797-A00F-03DB-C83D-B4BC8984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DED8-1B3A-4635-AEC7-1D0A7E84F72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291D3-44EC-F250-485B-2B967DF0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98324-D2F4-4218-DC9B-C9416008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377D-7F7D-4246-9758-D8570E32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6EDA-CAA2-B94E-12B4-30B0D6A9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5E479-41A3-1D6D-C542-14B1A36F7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0B823-5FF0-5CBD-367D-CA4DAF84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DED8-1B3A-4635-AEC7-1D0A7E84F72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A927E-D694-E4B7-7BA5-4E2F4568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ACE0D-0175-CEE9-59DD-821D6911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377D-7F7D-4246-9758-D8570E32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7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1B701-C7EF-683B-1612-03BFEDCFB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3F0D6-95FD-1E80-CC5C-694762117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133F9-68DF-91C2-9443-AC06FEC8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DED8-1B3A-4635-AEC7-1D0A7E84F72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BEFD-F50C-4E35-3621-2AFF35A8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F9B56-9DE2-F87B-362A-A5D857CE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377D-7F7D-4246-9758-D8570E32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2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9770-E6EA-27FC-3BB6-6E0B2BD0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566B-2783-474F-724D-DA1DCA006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1BB61-FAAF-EE86-C8A1-8B77F4FB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DED8-1B3A-4635-AEC7-1D0A7E84F72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604F2-0920-4D43-7D4F-B72B9D06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00426-917B-E0AF-E383-6E18814B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377D-7F7D-4246-9758-D8570E32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5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ED47-A837-B423-6C76-941998AA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31E96-04D0-C251-925A-32000C3DD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03786-7DE6-F90E-44DA-EF9F9347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DED8-1B3A-4635-AEC7-1D0A7E84F72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B0337-34FD-0873-407B-1966A3B3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B58ED-2847-8920-E0BA-EC85F749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377D-7F7D-4246-9758-D8570E32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8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3836-CF20-AEE4-CEB4-97F245A2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5F531-29A0-9F3B-3B54-000CD19B0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D4FEF-1914-F099-0DE6-FCEEFDF53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F0CDE-231E-27D8-FDE4-17F266DC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DED8-1B3A-4635-AEC7-1D0A7E84F72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B11A3-E47E-391B-5C18-1E119709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04F9E-B041-BBC1-3687-F220E33A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377D-7F7D-4246-9758-D8570E32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9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74F6-C529-8062-C352-AEF89B6C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47F44-AD8B-670F-794B-FFC662DE3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FBB65-7606-0541-E4CC-DD1D36CC9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4AE7F-049C-A942-9D40-0CBEC23AD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EA2A1-F62C-092D-EE1C-843B875A9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1DBC3-479A-85D1-2262-1105420D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DED8-1B3A-4635-AEC7-1D0A7E84F72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3ACDA-E594-14FE-2BA7-90612645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04A90C-6297-2A32-A88D-85EB8E58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377D-7F7D-4246-9758-D8570E32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42AA-7754-362C-3C20-C51971F4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09D78-F01A-EAF3-E521-CCDBC9D0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DED8-1B3A-4635-AEC7-1D0A7E84F72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3A820-5D26-A490-C031-D494E3E5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356B5-9B33-218E-5297-A1F22F31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377D-7F7D-4246-9758-D8570E32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7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8270F-CEA2-653F-2684-F207976D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DED8-1B3A-4635-AEC7-1D0A7E84F72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2FE35-4073-0E7A-0A49-30EB42BC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F47E1-5B04-0C51-517E-C766DFF9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377D-7F7D-4246-9758-D8570E32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0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2BA0-153E-B3F3-218F-FBD482B1A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85AE-68D6-CEF7-0053-A7E605C2B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BAAFB-0F49-8745-F520-9CED99F1F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077FA-BC71-F868-6056-67877744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DED8-1B3A-4635-AEC7-1D0A7E84F72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41EE5-7ACE-B720-B27D-40E4C462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9A0B6-4B0D-0C42-C720-658E7543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377D-7F7D-4246-9758-D8570E32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0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A15F-AB20-FC9B-E799-09295923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4A7FD-59E0-F453-36BB-D634D0AA8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39E27-F244-D544-32A8-944EA0C9C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7E151-A984-ABA8-06E2-87613B8E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DED8-1B3A-4635-AEC7-1D0A7E84F72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5CF87-D1FE-CEEF-AB25-BD05DE4E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D2FB1-034D-9F64-6466-FFFD5C69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D377D-7F7D-4246-9758-D8570E32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1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35AE2-6079-71A1-AFFC-0EE1B181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14A4C-FB10-E104-B2F9-CE576DA48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FF365-FD4C-AA04-468D-F25755837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BCDED8-1B3A-4635-AEC7-1D0A7E84F72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81827-F866-73DA-4559-6F56065C7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FDEE8-0A07-55AC-F532-5711C3696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1D377D-7F7D-4246-9758-D8570E32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7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E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BFBD20-279E-AEFA-8E5F-DB2729282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A5CA30-5DCB-528C-F0D2-F641FDDA2FE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476659" y="1906729"/>
            <a:ext cx="537101" cy="1"/>
          </a:xfrm>
          <a:prstGeom prst="straightConnector1">
            <a:avLst/>
          </a:prstGeom>
          <a:ln w="28575">
            <a:solidFill>
              <a:srgbClr val="FFB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187B28-7EEF-CC5E-1381-0F9FF096C6D8}"/>
              </a:ext>
            </a:extLst>
          </p:cNvPr>
          <p:cNvSpPr/>
          <p:nvPr/>
        </p:nvSpPr>
        <p:spPr>
          <a:xfrm>
            <a:off x="387458" y="1163932"/>
            <a:ext cx="3089201" cy="1485595"/>
          </a:xfrm>
          <a:prstGeom prst="roundRect">
            <a:avLst/>
          </a:prstGeom>
          <a:solidFill>
            <a:srgbClr val="E5EEF3"/>
          </a:solidFill>
          <a:ln w="28575">
            <a:solidFill>
              <a:srgbClr val="FFB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Occupational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Stimulation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Complexity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Decision authority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Skill discretion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7E0882-B430-D746-F032-BDE4458B025A}"/>
              </a:ext>
            </a:extLst>
          </p:cNvPr>
          <p:cNvSpPr/>
          <p:nvPr/>
        </p:nvSpPr>
        <p:spPr>
          <a:xfrm>
            <a:off x="4013760" y="1114295"/>
            <a:ext cx="2606961" cy="1584868"/>
          </a:xfrm>
          <a:prstGeom prst="roundRect">
            <a:avLst/>
          </a:prstGeom>
          <a:solidFill>
            <a:srgbClr val="E5EEF3"/>
          </a:solidFill>
          <a:ln w="28575">
            <a:solidFill>
              <a:srgbClr val="FFB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Neurogenesis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Neuroprotection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Neuroplasticity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Vascular Health</a:t>
            </a:r>
          </a:p>
        </p:txBody>
      </p:sp>
    </p:spTree>
    <p:extLst>
      <p:ext uri="{BB962C8B-B14F-4D97-AF65-F5344CB8AC3E}">
        <p14:creationId xmlns:p14="http://schemas.microsoft.com/office/powerpoint/2010/main" val="305361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E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8DAFD4-CCEA-4E01-4E23-B624FF080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40DCF9-B909-B264-2225-DB331AE7B33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476659" y="1906729"/>
            <a:ext cx="537101" cy="1"/>
          </a:xfrm>
          <a:prstGeom prst="straightConnector1">
            <a:avLst/>
          </a:prstGeom>
          <a:ln w="28575">
            <a:solidFill>
              <a:srgbClr val="FFB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C9F159-C112-93EB-3DBA-E1E7C47BC4FB}"/>
              </a:ext>
            </a:extLst>
          </p:cNvPr>
          <p:cNvSpPr/>
          <p:nvPr/>
        </p:nvSpPr>
        <p:spPr>
          <a:xfrm>
            <a:off x="387458" y="1163932"/>
            <a:ext cx="3089201" cy="1485595"/>
          </a:xfrm>
          <a:prstGeom prst="roundRect">
            <a:avLst/>
          </a:prstGeom>
          <a:solidFill>
            <a:srgbClr val="E5EEF3"/>
          </a:solidFill>
          <a:ln w="28575">
            <a:solidFill>
              <a:srgbClr val="FFB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Occupational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Stimulation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Complexity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Decision authority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Skill discretion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615D3C-42B5-078E-B4C7-13840FB12D75}"/>
              </a:ext>
            </a:extLst>
          </p:cNvPr>
          <p:cNvSpPr/>
          <p:nvPr/>
        </p:nvSpPr>
        <p:spPr>
          <a:xfrm>
            <a:off x="4013760" y="1114295"/>
            <a:ext cx="2606961" cy="1584868"/>
          </a:xfrm>
          <a:prstGeom prst="roundRect">
            <a:avLst/>
          </a:prstGeom>
          <a:solidFill>
            <a:srgbClr val="E5EEF3"/>
          </a:solidFill>
          <a:ln w="28575">
            <a:solidFill>
              <a:srgbClr val="FFB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Neurogenesis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Neuroprotection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Neuroplasticity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Vascular Health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D7FD5EC-DB8B-3868-77EE-FF528C173B10}"/>
              </a:ext>
            </a:extLst>
          </p:cNvPr>
          <p:cNvSpPr/>
          <p:nvPr/>
        </p:nvSpPr>
        <p:spPr>
          <a:xfrm>
            <a:off x="6884719" y="2726977"/>
            <a:ext cx="1590669" cy="685769"/>
          </a:xfrm>
          <a:prstGeom prst="roundRect">
            <a:avLst/>
          </a:prstGeom>
          <a:solidFill>
            <a:srgbClr val="E5EEF3"/>
          </a:solidFill>
          <a:ln w="28575">
            <a:solidFill>
              <a:srgbClr val="0055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Brain health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2E0B9B3-F5E0-C355-90FB-68C3207899C4}"/>
              </a:ext>
            </a:extLst>
          </p:cNvPr>
          <p:cNvSpPr/>
          <p:nvPr/>
        </p:nvSpPr>
        <p:spPr>
          <a:xfrm>
            <a:off x="9085918" y="2683691"/>
            <a:ext cx="1590669" cy="745309"/>
          </a:xfrm>
          <a:prstGeom prst="roundRect">
            <a:avLst/>
          </a:prstGeom>
          <a:solidFill>
            <a:srgbClr val="E5EEF3"/>
          </a:solidFill>
          <a:ln w="28575">
            <a:solidFill>
              <a:srgbClr val="0055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Cognitive decline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350E95-3C66-B132-0580-CBA9E917F5E1}"/>
              </a:ext>
            </a:extLst>
          </p:cNvPr>
          <p:cNvCxnSpPr>
            <a:cxnSpLocks/>
          </p:cNvCxnSpPr>
          <p:nvPr/>
        </p:nvCxnSpPr>
        <p:spPr>
          <a:xfrm>
            <a:off x="8475388" y="3056345"/>
            <a:ext cx="610530" cy="1"/>
          </a:xfrm>
          <a:prstGeom prst="straightConnector1">
            <a:avLst/>
          </a:prstGeom>
          <a:ln w="28575">
            <a:solidFill>
              <a:srgbClr val="0055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6F75F7D-F9BA-064C-17F0-3E1C0DC8A0B0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6620721" y="1906729"/>
            <a:ext cx="1059333" cy="820248"/>
          </a:xfrm>
          <a:prstGeom prst="bentConnector2">
            <a:avLst/>
          </a:prstGeom>
          <a:ln w="28575">
            <a:solidFill>
              <a:srgbClr val="FFB81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8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E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E751D7-DBC3-06EE-45CB-B7155E752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F49BC98-8209-DA92-4C82-89A68E1FA886}"/>
              </a:ext>
            </a:extLst>
          </p:cNvPr>
          <p:cNvSpPr/>
          <p:nvPr/>
        </p:nvSpPr>
        <p:spPr>
          <a:xfrm>
            <a:off x="387458" y="3560179"/>
            <a:ext cx="3083934" cy="1281347"/>
          </a:xfrm>
          <a:prstGeom prst="roundRect">
            <a:avLst/>
          </a:prstGeom>
          <a:solidFill>
            <a:srgbClr val="E5EEF3"/>
          </a:solidFill>
          <a:ln w="28575">
            <a:solidFill>
              <a:srgbClr val="0B7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Occupational Stressors</a:t>
            </a:r>
            <a:endParaRPr lang="en-US" sz="2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Environmental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Physical hazards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Psychological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FB4D58E-FE11-C42F-C92F-41B00983750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471392" y="4200852"/>
            <a:ext cx="582981" cy="1"/>
          </a:xfrm>
          <a:prstGeom prst="straightConnector1">
            <a:avLst/>
          </a:prstGeom>
          <a:ln w="28575">
            <a:solidFill>
              <a:srgbClr val="0B76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5E38C1-83E0-DB44-6555-9C14C02D89F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476659" y="1906729"/>
            <a:ext cx="537101" cy="1"/>
          </a:xfrm>
          <a:prstGeom prst="straightConnector1">
            <a:avLst/>
          </a:prstGeom>
          <a:ln w="28575">
            <a:solidFill>
              <a:srgbClr val="FFB8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6E392D-1127-864A-E5F2-BE9AFDADEA24}"/>
              </a:ext>
            </a:extLst>
          </p:cNvPr>
          <p:cNvSpPr/>
          <p:nvPr/>
        </p:nvSpPr>
        <p:spPr>
          <a:xfrm>
            <a:off x="387458" y="1163932"/>
            <a:ext cx="3089201" cy="1485595"/>
          </a:xfrm>
          <a:prstGeom prst="roundRect">
            <a:avLst/>
          </a:prstGeom>
          <a:solidFill>
            <a:srgbClr val="E5EEF3"/>
          </a:solidFill>
          <a:ln w="28575">
            <a:solidFill>
              <a:srgbClr val="FFB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Occupational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Stimulation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Complexity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Decision authority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Skill discretion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5497B7-A747-27DD-2C47-7927272F78BC}"/>
              </a:ext>
            </a:extLst>
          </p:cNvPr>
          <p:cNvSpPr/>
          <p:nvPr/>
        </p:nvSpPr>
        <p:spPr>
          <a:xfrm>
            <a:off x="4054373" y="3412746"/>
            <a:ext cx="2562235" cy="1576212"/>
          </a:xfrm>
          <a:prstGeom prst="roundRect">
            <a:avLst/>
          </a:prstGeom>
          <a:solidFill>
            <a:srgbClr val="E5EEF3"/>
          </a:solidFill>
          <a:ln w="28575">
            <a:solidFill>
              <a:srgbClr val="0B7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Vascular risk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Cortisol regulation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Metabolic disorders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Inflammation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Telomere shortening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0A25F7-547B-9214-40AA-7239703E79A3}"/>
              </a:ext>
            </a:extLst>
          </p:cNvPr>
          <p:cNvSpPr/>
          <p:nvPr/>
        </p:nvSpPr>
        <p:spPr>
          <a:xfrm>
            <a:off x="4013760" y="1114295"/>
            <a:ext cx="2606961" cy="1584868"/>
          </a:xfrm>
          <a:prstGeom prst="roundRect">
            <a:avLst/>
          </a:prstGeom>
          <a:solidFill>
            <a:srgbClr val="E5EEF3"/>
          </a:solidFill>
          <a:ln w="28575">
            <a:solidFill>
              <a:srgbClr val="FFB8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Neurogenesis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Neuroprotection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Neuroplasticity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Vascular Health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2682C9-D7F3-31CF-9ECD-46E0BAABEE5A}"/>
              </a:ext>
            </a:extLst>
          </p:cNvPr>
          <p:cNvSpPr/>
          <p:nvPr/>
        </p:nvSpPr>
        <p:spPr>
          <a:xfrm>
            <a:off x="6884719" y="2726977"/>
            <a:ext cx="1590669" cy="685769"/>
          </a:xfrm>
          <a:prstGeom prst="roundRect">
            <a:avLst/>
          </a:prstGeom>
          <a:solidFill>
            <a:srgbClr val="E5EEF3"/>
          </a:solidFill>
          <a:ln w="28575">
            <a:solidFill>
              <a:srgbClr val="0055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Brain health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C2EB86F-E5F5-F720-11BC-881689124F02}"/>
              </a:ext>
            </a:extLst>
          </p:cNvPr>
          <p:cNvSpPr/>
          <p:nvPr/>
        </p:nvSpPr>
        <p:spPr>
          <a:xfrm>
            <a:off x="9085918" y="2683691"/>
            <a:ext cx="1590669" cy="745309"/>
          </a:xfrm>
          <a:prstGeom prst="roundRect">
            <a:avLst/>
          </a:prstGeom>
          <a:solidFill>
            <a:srgbClr val="E5EEF3"/>
          </a:solidFill>
          <a:ln w="28575">
            <a:solidFill>
              <a:srgbClr val="0055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Cognitive decline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7493A4-9112-5D28-2FB7-C972B762F4AC}"/>
              </a:ext>
            </a:extLst>
          </p:cNvPr>
          <p:cNvCxnSpPr>
            <a:cxnSpLocks/>
          </p:cNvCxnSpPr>
          <p:nvPr/>
        </p:nvCxnSpPr>
        <p:spPr>
          <a:xfrm>
            <a:off x="8475388" y="3056345"/>
            <a:ext cx="610530" cy="1"/>
          </a:xfrm>
          <a:prstGeom prst="straightConnector1">
            <a:avLst/>
          </a:prstGeom>
          <a:ln w="28575">
            <a:solidFill>
              <a:srgbClr val="0055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A02A9A5-E802-490E-97BD-1A4816EF6F39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6620721" y="1906729"/>
            <a:ext cx="1059333" cy="820248"/>
          </a:xfrm>
          <a:prstGeom prst="bentConnector2">
            <a:avLst/>
          </a:prstGeom>
          <a:ln w="28575">
            <a:solidFill>
              <a:srgbClr val="FFB81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AA078B5-8365-4B09-1641-376B1A97C262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616608" y="3412746"/>
            <a:ext cx="1063446" cy="685778"/>
          </a:xfrm>
          <a:prstGeom prst="bentConnector2">
            <a:avLst/>
          </a:prstGeom>
          <a:ln w="28575">
            <a:solidFill>
              <a:srgbClr val="005587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24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59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Liliana Rojas Saunero</dc:creator>
  <cp:lastModifiedBy>Liliana Rojas Saunero</cp:lastModifiedBy>
  <cp:revision>2</cp:revision>
  <dcterms:created xsi:type="dcterms:W3CDTF">2025-02-26T04:15:31Z</dcterms:created>
  <dcterms:modified xsi:type="dcterms:W3CDTF">2025-02-26T07:12:31Z</dcterms:modified>
</cp:coreProperties>
</file>