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08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6A4E-AC7B-4D5B-9F53-B59337BF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C8BA0-997B-4A69-A5AA-4E9A80C2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2385-9B5F-4D28-8C85-EFD7B1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7F80-B4F5-4013-A9A4-F7B12ECF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C30AD-2B2A-4F42-8D72-3A02E7C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693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9D4-8C82-4C00-B5E0-A844092E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8E4A2-DB9B-4EF0-BD4E-858AC232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8902-4E2A-47E8-9E52-0DED5FED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A13C-B344-4B17-BE1D-F5EF9F66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AFCDE-05FF-41A6-B39D-C4B3453C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64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B18E-5A28-4A7C-AE48-D717EEFA5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8F661-892B-4CB2-972E-8AA9AA7F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F38-C5AE-4C89-A798-A7CD3F72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6333-937D-4F27-A715-41C491EA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9E68C-AF99-49F2-B56E-A75ACCF0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82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BC41-3854-4708-8949-60ED41C6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610F-02FE-4957-B5BE-1617C732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92EB-29AE-41B5-B422-0EB52106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0949-4877-43EA-A70C-41E00D9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8EA5-2F4E-41EC-842E-46EA021C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4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78C2-C24E-495B-B344-39F33FC0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4419-F187-483E-AB54-B4DE9CA1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F70E-190C-4BDD-855B-F15E98CD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F250-1805-4215-BBC2-1ECADC28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6EB7-2307-4019-96AD-00B49285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0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4D6E-DE63-42DF-A480-6C69F980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820B-07A5-4BD6-B8D2-CCC2441B5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B7F78-B6F6-4385-B733-94F75639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5817-63E8-4B77-8FC2-5AC03862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C6EC-966B-48C1-A54F-2665D567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0B1C-2370-48A1-AE11-9770FF9E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01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1B1C-DC4D-424A-A38B-25CE0348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DCE4-7205-4631-897E-715ADD80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4F6D-445E-40A0-9C46-9360EA30D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1B79-0977-43FE-9E22-61EB27D2A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8937F-E8D9-4CE7-880B-EF12B1851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46AF0-55A5-4AB8-998F-1304EA69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73EB-675D-478E-847F-313334B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E3CB8-BD1F-429E-9B70-2229DD12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488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EAF4-C03D-4A93-AA4D-36E2F45A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442A8-6A9D-4818-A401-DC9E0CA4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71CD-F171-45E9-B7AC-36D06B71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408B6-8099-4106-A79A-0955777C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56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A182E-580C-42CC-BD19-102A9CF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5F6C9-E788-4B0B-A195-11293B8A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8B6C8-CEE4-4D24-B0AA-C5A8C8B3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91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B7A3-0CE2-4CE0-BD1A-0ADFF520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5D49-F798-4BD3-A6A8-40745C14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199F-49AD-43EA-9CD1-038D215F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3B28-5A2F-4B61-B3C2-4CAE0273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F12-CC74-4628-A693-64F14B7F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EDAE2-AEF3-44A9-9944-D3624231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76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1DEF-DDAA-4B1E-8292-5586983C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37AB3-0196-4C84-906C-ADFE8FA7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276A-46B7-4394-A885-068D1D44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9BAFF-2003-469D-B8EB-F4934FE0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4CE7-3664-421E-A289-10114A73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257D0-E583-42FD-BD41-76C0CE23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46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637C1-F937-4194-9480-FA2EBF0B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D4C81-AABC-4992-B0E7-7ABA2D96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DF31-8ED8-4A82-9B0C-F951F70E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01104-35C3-4A8E-A63F-D5871C375105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49E6-606C-47A4-B21A-9681CA034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20-25FD-4753-A5CF-CAC016A29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6162-828D-4217-97FB-59126476C4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575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E357-C741-4A0F-A2D7-F4BCDE5ED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28FD8-BB42-4ED0-AD85-9F583E824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3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8F6486-092D-43A9-AF04-6733CDA8B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9178"/>
              </p:ext>
            </p:extLst>
          </p:nvPr>
        </p:nvGraphicFramePr>
        <p:xfrm>
          <a:off x="5642994" y="288764"/>
          <a:ext cx="906012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B83EA9-A4A7-4FCE-ADA3-B1CFFAD2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04577"/>
              </p:ext>
            </p:extLst>
          </p:nvPr>
        </p:nvGraphicFramePr>
        <p:xfrm>
          <a:off x="3021435" y="2197526"/>
          <a:ext cx="906012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84D23F9-5928-4242-B820-D8E367B74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6111"/>
              </p:ext>
            </p:extLst>
          </p:nvPr>
        </p:nvGraphicFramePr>
        <p:xfrm>
          <a:off x="4455952" y="2197525"/>
          <a:ext cx="906012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D8A2579-71BE-47DB-89D5-57BCB467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0359"/>
              </p:ext>
            </p:extLst>
          </p:nvPr>
        </p:nvGraphicFramePr>
        <p:xfrm>
          <a:off x="6836854" y="2197523"/>
          <a:ext cx="453006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2515151757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D411EE7-7B3E-4984-ADAC-F46F49666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90343"/>
              </p:ext>
            </p:extLst>
          </p:nvPr>
        </p:nvGraphicFramePr>
        <p:xfrm>
          <a:off x="8358269" y="2197523"/>
          <a:ext cx="453006" cy="72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06">
                  <a:extLst>
                    <a:ext uri="{9D8B030D-6E8A-4147-A177-3AD203B41FA5}">
                      <a16:colId xmlns:a16="http://schemas.microsoft.com/office/drawing/2014/main" val="3657712145"/>
                    </a:ext>
                  </a:extLst>
                </a:gridCol>
              </a:tblGrid>
              <a:tr h="723241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350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6B6EE3-C68D-4745-9A6A-6D3B6097906F}"/>
              </a:ext>
            </a:extLst>
          </p:cNvPr>
          <p:cNvSpPr txBox="1"/>
          <p:nvPr/>
        </p:nvSpPr>
        <p:spPr>
          <a:xfrm>
            <a:off x="4801369" y="388353"/>
            <a:ext cx="7155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A = 1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BC1BD-907B-464A-B93E-327DFDED4E4B}"/>
              </a:ext>
            </a:extLst>
          </p:cNvPr>
          <p:cNvSpPr txBox="1"/>
          <p:nvPr/>
        </p:nvSpPr>
        <p:spPr>
          <a:xfrm>
            <a:off x="6691897" y="388353"/>
            <a:ext cx="7155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A = 0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AC819-7809-4C3C-A74D-C6B423551293}"/>
              </a:ext>
            </a:extLst>
          </p:cNvPr>
          <p:cNvSpPr txBox="1"/>
          <p:nvPr/>
        </p:nvSpPr>
        <p:spPr>
          <a:xfrm>
            <a:off x="3927447" y="2374479"/>
            <a:ext cx="5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vs.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C6ECB-B6A7-461E-8CF5-4CBE6E1A9256}"/>
              </a:ext>
            </a:extLst>
          </p:cNvPr>
          <p:cNvSpPr txBox="1"/>
          <p:nvPr/>
        </p:nvSpPr>
        <p:spPr>
          <a:xfrm>
            <a:off x="7509547" y="2374479"/>
            <a:ext cx="52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vs.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9D6E51-AA83-442A-AE15-DD0C66D1CB8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67200" y="1012005"/>
            <a:ext cx="1828800" cy="112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F46258-35CD-475E-988C-40B27F83AC5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67200" y="1012005"/>
            <a:ext cx="1828800" cy="112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FAB292-5D72-45CC-8BB0-AD9119D46A4F}"/>
              </a:ext>
            </a:extLst>
          </p:cNvPr>
          <p:cNvSpPr txBox="1"/>
          <p:nvPr/>
        </p:nvSpPr>
        <p:spPr>
          <a:xfrm>
            <a:off x="3581400" y="31967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Causality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0729-9D24-4810-9964-1B62D6430D6D}"/>
              </a:ext>
            </a:extLst>
          </p:cNvPr>
          <p:cNvSpPr txBox="1"/>
          <p:nvPr/>
        </p:nvSpPr>
        <p:spPr>
          <a:xfrm>
            <a:off x="7126030" y="31959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Association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8A8E66-8EED-4E19-8AB4-04DA1FA7F837}"/>
              </a:ext>
            </a:extLst>
          </p:cNvPr>
          <p:cNvSpPr txBox="1"/>
          <p:nvPr/>
        </p:nvSpPr>
        <p:spPr>
          <a:xfrm>
            <a:off x="3043878" y="2824579"/>
            <a:ext cx="87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</a:t>
            </a:r>
            <a:r>
              <a:rPr lang="en-US" dirty="0" err="1"/>
              <a:t>Y</a:t>
            </a:r>
            <a:r>
              <a:rPr lang="en-US" baseline="30000" dirty="0" err="1"/>
              <a:t>a</a:t>
            </a:r>
            <a:r>
              <a:rPr lang="en-US" baseline="30000" dirty="0"/>
              <a:t>=1</a:t>
            </a:r>
            <a:r>
              <a:rPr lang="en-US" dirty="0"/>
              <a:t>]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ACB92-12A7-437C-A8A3-058B7A33571C}"/>
              </a:ext>
            </a:extLst>
          </p:cNvPr>
          <p:cNvSpPr txBox="1"/>
          <p:nvPr/>
        </p:nvSpPr>
        <p:spPr>
          <a:xfrm>
            <a:off x="4471682" y="2834336"/>
            <a:ext cx="87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</a:t>
            </a:r>
            <a:r>
              <a:rPr lang="en-US" dirty="0" err="1"/>
              <a:t>Y</a:t>
            </a:r>
            <a:r>
              <a:rPr lang="en-US" baseline="30000" dirty="0" err="1"/>
              <a:t>a</a:t>
            </a:r>
            <a:r>
              <a:rPr lang="en-US" baseline="30000" dirty="0"/>
              <a:t>=0</a:t>
            </a:r>
            <a:r>
              <a:rPr lang="en-US" dirty="0"/>
              <a:t>]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E0F59C-AFE2-4158-AD37-990A8022DCD8}"/>
              </a:ext>
            </a:extLst>
          </p:cNvPr>
          <p:cNvSpPr txBox="1"/>
          <p:nvPr/>
        </p:nvSpPr>
        <p:spPr>
          <a:xfrm>
            <a:off x="6446521" y="2839515"/>
            <a:ext cx="1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[Y</a:t>
            </a:r>
            <a:r>
              <a:rPr lang="es-BO" dirty="0"/>
              <a:t>|A =1</a:t>
            </a:r>
            <a:r>
              <a:rPr lang="en-US" dirty="0"/>
              <a:t>]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F6180A-DF13-4476-B9DA-3D9B4014FF8D}"/>
              </a:ext>
            </a:extLst>
          </p:cNvPr>
          <p:cNvSpPr txBox="1"/>
          <p:nvPr/>
        </p:nvSpPr>
        <p:spPr>
          <a:xfrm>
            <a:off x="7969369" y="2844694"/>
            <a:ext cx="1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/>
              <a:t>Pr</a:t>
            </a:r>
            <a:r>
              <a:rPr lang="en-US" dirty="0"/>
              <a:t>[Y</a:t>
            </a:r>
            <a:r>
              <a:rPr lang="es-BO" dirty="0"/>
              <a:t>|A =0</a:t>
            </a:r>
            <a:r>
              <a:rPr lang="en-US" dirty="0"/>
              <a:t>]</a:t>
            </a:r>
            <a:endParaRPr lang="LID4096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5953B9-107C-4FE8-A6ED-7DA77902A436}"/>
              </a:ext>
            </a:extLst>
          </p:cNvPr>
          <p:cNvCxnSpPr>
            <a:cxnSpLocks/>
          </p:cNvCxnSpPr>
          <p:nvPr/>
        </p:nvCxnSpPr>
        <p:spPr>
          <a:xfrm>
            <a:off x="6104425" y="1012005"/>
            <a:ext cx="1707405" cy="1185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4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829790-4AA0-48AA-93A4-461E3F211C73}"/>
              </a:ext>
            </a:extLst>
          </p:cNvPr>
          <p:cNvSpPr txBox="1"/>
          <p:nvPr/>
        </p:nvSpPr>
        <p:spPr>
          <a:xfrm>
            <a:off x="7352252" y="6012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Chocolate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B6E1E-B7DC-4D23-B625-AE28F0495FD7}"/>
              </a:ext>
            </a:extLst>
          </p:cNvPr>
          <p:cNvSpPr txBox="1"/>
          <p:nvPr/>
        </p:nvSpPr>
        <p:spPr>
          <a:xfrm>
            <a:off x="7222712" y="303707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Examen </a:t>
            </a:r>
            <a:r>
              <a:rPr lang="en-US" dirty="0" err="1"/>
              <a:t>aprobado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6BB5B-3D73-409E-B7D6-BBB11784617A}"/>
              </a:ext>
            </a:extLst>
          </p:cNvPr>
          <p:cNvSpPr txBox="1"/>
          <p:nvPr/>
        </p:nvSpPr>
        <p:spPr>
          <a:xfrm>
            <a:off x="4456653" y="170973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universidad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41FA69-FF2B-4431-92DF-90CCB318ED8F}"/>
              </a:ext>
            </a:extLst>
          </p:cNvPr>
          <p:cNvCxnSpPr>
            <a:cxnSpLocks/>
          </p:cNvCxnSpPr>
          <p:nvPr/>
        </p:nvCxnSpPr>
        <p:spPr>
          <a:xfrm flipV="1">
            <a:off x="5271992" y="899160"/>
            <a:ext cx="2080260" cy="810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BDCE8-B191-43CE-B329-9EB79AA75FC2}"/>
              </a:ext>
            </a:extLst>
          </p:cNvPr>
          <p:cNvCxnSpPr>
            <a:cxnSpLocks/>
          </p:cNvCxnSpPr>
          <p:nvPr/>
        </p:nvCxnSpPr>
        <p:spPr>
          <a:xfrm>
            <a:off x="5142452" y="2409127"/>
            <a:ext cx="2271808" cy="951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DB6C4AF-19C5-4C00-B52B-9C9083AC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56" y="-1151955"/>
            <a:ext cx="234556" cy="235668"/>
          </a:xfrm>
          <a:prstGeom prst="rect">
            <a:avLst/>
          </a:prstGeom>
        </p:spPr>
      </p:pic>
      <p:pic>
        <p:nvPicPr>
          <p:cNvPr id="1026" name="Picture 2" descr="Línea edificio de la universidad">
            <a:extLst>
              <a:ext uri="{FF2B5EF4-FFF2-40B4-BE49-F238E27FC236}">
                <a16:creationId xmlns:a16="http://schemas.microsoft.com/office/drawing/2014/main" id="{3417FA3E-CD30-44D8-9A42-E5A217F24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64" y="1168340"/>
            <a:ext cx="2795747" cy="1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3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Paloma Rojas Saunero</dc:creator>
  <cp:lastModifiedBy>lrojas-saunero</cp:lastModifiedBy>
  <cp:revision>6</cp:revision>
  <dcterms:created xsi:type="dcterms:W3CDTF">2021-05-01T13:57:57Z</dcterms:created>
  <dcterms:modified xsi:type="dcterms:W3CDTF">2023-05-19T04:45:40Z</dcterms:modified>
</cp:coreProperties>
</file>