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7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B56A-C314-463D-98FB-E31801F3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32C3C-AC10-4C5F-8399-06F4EDA4D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8DA25-9DE4-4886-9C38-9E9B747DC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E4DE-29FE-4432-A973-24F9E0372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34542-EAC3-43D6-B08E-746500D3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9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5C7A-9FBF-4E5B-B3F2-B81C2422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D33AB-E6C0-4B8B-982D-2ABBE30E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C9C3-1ABF-4DDA-B3D1-ABEA5049A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6D51B-DBE0-4E8E-8014-9E3C9C3D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15649-E835-417D-A520-3EEAE6009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010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73398-E135-45DF-A165-5868869C1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F8107-E440-45AA-B7FF-3369C0497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0EB25-E4D7-4FC0-9429-BF778D860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A0619-2305-4EF2-A171-E4A51CD5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B4896-1E37-49CF-A7A9-21BB2332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01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D5A9-1D33-4CD7-94B5-ED5FFFB5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89180-875A-4A25-9C08-8FD13AD85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EC1B-3FA7-415E-9E93-252E56EF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1F84F-6AFE-4691-AEC1-D88ED084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7F93E-C16D-415F-9FDF-31B7BFB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9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7348-FBD9-4CE2-8EE1-D975CF974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018D-73B8-47B9-9271-98597CEA0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BCD97-8D11-4302-8DDB-4973B505E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EBAB-57A7-4474-8E34-0348368E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AFF3C-FEC2-4198-B11D-654E9669D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665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02DE-8AB0-4145-B4EB-29A2EB0F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86C3-A0EB-41D1-845B-E0713C679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7657B-91C7-43A5-81F4-415F524EC2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3DAD6-2FB8-4F55-AFE0-2FCAF1AA6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2C9A6-E132-480F-8CC5-654806541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87A25-654A-43DC-B8BD-B253243A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43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88FD-FB04-49D5-9969-FE61BD90F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87114-6542-4F7F-A3D9-49526CAE3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6D6B7-4B29-4FA7-8F2D-8FA089FD9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6318A-79F2-46FD-B516-BC8874F5B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0D744B-A213-4A5A-9D2E-88BFF49A89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690D2-AE25-4E40-AFF8-CCCCAB12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F5DD37-3562-4F3A-82AB-521A28DBC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35034-BDC2-4DF9-99F2-DBDB704A3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551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BBC5-541B-42E1-9D5F-1C9343F3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0D7604-90E2-4313-9BA8-DAFB6CC97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00272-3707-4D19-8947-1BB218D9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B263C-58A8-4A7F-9A28-12560AA7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89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18FBB2-7DE0-4862-B7AD-BA8561BBC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9149C-96E9-460D-BF94-FDC778FC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DB58-09D8-456B-8D98-EBD3851D4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32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A187-A1CF-40B3-8043-003F7FE3E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DFBEB-FCEC-470A-B093-CB1A99CF96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64BA2-4DF3-4D25-811D-CF963674E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8610E-473B-49C3-B669-B9FD5604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25FF9-4E1F-4A04-B984-C7B1E78E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F7808-4F72-4EA4-9C95-81A6BA354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0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F7343-4180-4A47-A0B3-DB5539CD1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63A08F-7C74-4381-A60D-39D47A55BE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F808D-4FB7-4B41-9F37-39F51D6EB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46C3B-4497-4D7A-8557-2120FA630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775C51-5AD9-40B6-BD14-0C3207B3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19A8-2123-4544-9656-C1FF6238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59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1A7E7-0E9F-45C3-8787-ED637CFD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4963E-C826-400F-B297-6DCC25FF09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A9133-5AF3-4DC6-B2A6-BBA498047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AF42C-B26B-4C32-A5AB-A04DBFD71CC5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4F0D4-27AC-42EE-91AA-4A226F546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1C5BD-0AF0-48CF-8610-0578E6C54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6EA9E-1AD0-4013-96B9-D6E7832160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8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654290" y="2356487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4061055" y="2366535"/>
            <a:ext cx="2258102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Death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7418104" y="2356486"/>
            <a:ext cx="25394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sz="3200" dirty="0" err="1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BO" sz="3200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sz="3200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6596742" y="3462347"/>
            <a:ext cx="5470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sz="32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319157" y="2648874"/>
            <a:ext cx="1098947" cy="100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  <a:endCxn id="3" idx="2"/>
          </p:cNvCxnSpPr>
          <p:nvPr/>
        </p:nvCxnSpPr>
        <p:spPr>
          <a:xfrm flipH="1" flipV="1">
            <a:off x="5190106" y="2951310"/>
            <a:ext cx="1406636" cy="803425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  <a:stCxn id="2" idx="0"/>
            <a:endCxn id="4" idx="0"/>
          </p:cNvCxnSpPr>
          <p:nvPr/>
        </p:nvCxnSpPr>
        <p:spPr>
          <a:xfrm rot="5400000" flipH="1" flipV="1">
            <a:off x="5615980" y="-715376"/>
            <a:ext cx="1" cy="6143726"/>
          </a:xfrm>
          <a:prstGeom prst="curvedConnector3">
            <a:avLst>
              <a:gd name="adj1" fmla="val 22860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7143749" y="2936237"/>
            <a:ext cx="1306287" cy="818498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56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Death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stCxn id="2" idx="0"/>
            <a:endCxn id="4" idx="0"/>
          </p:cNvCxnSpPr>
          <p:nvPr/>
        </p:nvCxnSpPr>
        <p:spPr>
          <a:xfrm rot="5400000" flipH="1" flipV="1">
            <a:off x="4241314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solidFill>
              <a:schemeClr val="accent4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87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Death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B76934-3F8D-4017-B8F1-ACCD2EA980A6}"/>
              </a:ext>
            </a:extLst>
          </p:cNvPr>
          <p:cNvCxnSpPr>
            <a:cxnSpLocks/>
          </p:cNvCxnSpPr>
          <p:nvPr/>
        </p:nvCxnSpPr>
        <p:spPr>
          <a:xfrm>
            <a:off x="4813455" y="2941262"/>
            <a:ext cx="5924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1315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154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A4B6DE-338C-441B-BD70-51C41C629288}"/>
              </a:ext>
            </a:extLst>
          </p:cNvPr>
          <p:cNvSpPr txBox="1"/>
          <p:nvPr/>
        </p:nvSpPr>
        <p:spPr>
          <a:xfrm>
            <a:off x="1879042" y="275324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Smoking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FD475-FED3-44FF-AC1A-8C997B260FEE}"/>
              </a:ext>
            </a:extLst>
          </p:cNvPr>
          <p:cNvSpPr txBox="1"/>
          <p:nvPr/>
        </p:nvSpPr>
        <p:spPr>
          <a:xfrm>
            <a:off x="3572022" y="2753248"/>
            <a:ext cx="11537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Death 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(19)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C1F707-9F51-4645-BFE3-EEFDB460C5AE}"/>
              </a:ext>
            </a:extLst>
          </p:cNvPr>
          <p:cNvSpPr txBox="1"/>
          <p:nvPr/>
        </p:nvSpPr>
        <p:spPr>
          <a:xfrm>
            <a:off x="5340100" y="2753248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BO" dirty="0">
                <a:latin typeface="Arial" panose="020B0604020202020204" pitchFamily="34" charset="0"/>
                <a:cs typeface="Arial" panose="020B0604020202020204" pitchFamily="34" charset="0"/>
              </a:rPr>
              <a:t>Dementia</a:t>
            </a:r>
            <a:r>
              <a:rPr lang="es-BO" baseline="-25000" dirty="0">
                <a:latin typeface="Arial" panose="020B0604020202020204" pitchFamily="34" charset="0"/>
                <a:cs typeface="Arial" panose="020B0604020202020204" pitchFamily="34" charset="0"/>
              </a:rPr>
              <a:t>(20)</a:t>
            </a:r>
            <a:endParaRPr lang="en-US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38579-5DE7-4282-A25D-FA6AF508B88F}"/>
              </a:ext>
            </a:extLst>
          </p:cNvPr>
          <p:cNvSpPr txBox="1"/>
          <p:nvPr/>
        </p:nvSpPr>
        <p:spPr>
          <a:xfrm>
            <a:off x="4725738" y="3349394"/>
            <a:ext cx="338205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s-BO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A1C9EE-44D3-41BD-BD9D-BB6C415034DC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961390" y="2937914"/>
            <a:ext cx="52291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05F06A-507B-4163-BC23-AE53473EF96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4147392" y="3122580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E7018A3-67B1-4460-AE3D-87EB7E01D47A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41315" y="932150"/>
            <a:ext cx="12700" cy="3642197"/>
          </a:xfrm>
          <a:prstGeom prst="curvedConnector3">
            <a:avLst>
              <a:gd name="adj1" fmla="val 1800000"/>
            </a:avLst>
          </a:prstGeom>
          <a:ln w="1270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C6E0A8E-B19A-48B1-954B-C378C965E7A8}"/>
              </a:ext>
            </a:extLst>
          </p:cNvPr>
          <p:cNvCxnSpPr>
            <a:cxnSpLocks/>
          </p:cNvCxnSpPr>
          <p:nvPr/>
        </p:nvCxnSpPr>
        <p:spPr>
          <a:xfrm flipV="1">
            <a:off x="5063943" y="3122579"/>
            <a:ext cx="578346" cy="411480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22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lrojas-saunero</dc:creator>
  <cp:lastModifiedBy>Liliana Rojas Saunero</cp:lastModifiedBy>
  <cp:revision>7</cp:revision>
  <dcterms:created xsi:type="dcterms:W3CDTF">2023-01-31T22:12:56Z</dcterms:created>
  <dcterms:modified xsi:type="dcterms:W3CDTF">2025-02-28T01:49:30Z</dcterms:modified>
</cp:coreProperties>
</file>