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57" r:id="rId3"/>
    <p:sldId id="256" r:id="rId4"/>
    <p:sldId id="278" r:id="rId5"/>
    <p:sldId id="279" r:id="rId6"/>
    <p:sldId id="258" r:id="rId7"/>
    <p:sldId id="262" r:id="rId8"/>
    <p:sldId id="271" r:id="rId9"/>
    <p:sldId id="273" r:id="rId10"/>
    <p:sldId id="274" r:id="rId11"/>
    <p:sldId id="277" r:id="rId12"/>
    <p:sldId id="275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81C"/>
    <a:srgbClr val="E5EEF3"/>
    <a:srgbClr val="0B76A0"/>
    <a:srgbClr val="005587"/>
    <a:srgbClr val="002B43"/>
    <a:srgbClr val="042433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>
        <p:scale>
          <a:sx n="100" d="100"/>
          <a:sy n="100" d="100"/>
        </p:scale>
        <p:origin x="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C5A05-F978-35CF-0837-5981EC636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83F89-AA16-80AE-F68C-BFCEBCC54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BE394-EBCC-CC33-AD9E-1009DC840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F4D59-4466-3637-A305-72BDF775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5A550-E695-7B51-BD42-7676C8CB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8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4CD8-57C0-F9CA-6D98-D1C23580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58E7F-D64B-D8B8-4712-795D4A40C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8E271-523F-4805-B893-090B149B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AE6B-C6D4-F25F-7F05-0D20B8A1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6FEDD-A11E-0365-9365-265C7BEC0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9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2D129-C8FA-F8A5-4303-C21B89B5D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B448B-4F95-0352-71C8-30EB83A26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CF64A-0B9D-EF4F-090C-343CB5564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201BB-B78D-738E-036F-663901664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3AE0A-5361-EDE6-4620-6D133175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94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181C-508C-60FD-1545-2E984AB9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79C72-AD7D-DC2A-DF08-0D6793633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7AD38-5506-4371-9935-9C5D6557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27332-EC8D-C722-E269-363518BB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395F5-B27A-97DD-49EF-81BAF450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2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8EA3-32C5-F399-3967-0091F51D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5159E-8585-D4E9-F36E-A147448FE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2D990-3625-40F8-7EE4-88779B6E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1B47D-E906-74A8-C349-C7BA9FCF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71522-8C51-7DD9-8FA5-85270A3A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BE9B-23AE-7C27-E551-D6909E7D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C26E0-BA35-421E-8293-C3A576ECA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04941-4757-A7FD-1F9C-DB153F247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9271E-9F05-EDD4-D729-7A69036F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4A46B-A232-87FF-1DBA-D5F0D06E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E9ECB-E215-578C-6CE1-5A2125CD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4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A585-40C2-A74D-DE85-C7832D11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08B76-34E0-654B-12BA-B561872EA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6904D-5718-07F3-E675-7FE80C31C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E6AD43-2722-2E4A-8FDA-444232DFA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8174DE-E660-E842-1F04-12C4588CB9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16D5D4-34F0-7A66-B205-1A823CA34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A85CE-8397-AF28-6E64-BA7EEFE7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B26C4-2062-B628-6FF1-5971B98E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5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7074-5962-223B-AA28-8C1EE91F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6EA6A3-4987-F887-28B5-DDD738CE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0B7BD-E65D-6C19-A0DB-0ECA949C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FAF54-B58C-892D-4D53-CDBED289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9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EBD5B2-1ECB-77C5-CDE2-B04637AB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4A0C33-0E3B-9055-3B12-7AC90C32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6C00A-484C-A22C-2612-EEA7F672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86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CB5C-20C8-2691-786A-A543F4F47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BD48F-0885-F6E9-FCA8-0C1AF1DD6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0790E-6588-8FCF-96AE-9FA2A71C8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64FDD-E9BF-3669-3343-36C0CC3C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D2D9E-7FA3-7EF8-797F-96B526D2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A1608-B361-091C-7C99-61636ABC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102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24EB-9ED5-30C0-B948-F5AE3ACD6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EA3F4D-1A12-7505-DED1-399884136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84609-FE25-BEDB-3F35-943421D55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1E4012-41FD-821A-95DA-6731E35F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8198-5E84-42E5-B652-6051AD6779D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00668-681C-510A-D065-CFEBDC33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25587-C126-6D2F-6335-1076539F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7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73046-C223-BAD2-3E02-FC60824F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606D0-2225-EC8D-0386-35207DD0E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A9850-D4BD-6C8E-2CB8-923DD433F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6D8198-5E84-42E5-B652-6051AD6779DA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26EE6-BD3D-ABC4-AB77-D512779D6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612BB-46D5-4920-B8BB-B44477AA4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A7EEF1-5B2D-4DD2-97A8-9A565369A9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5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jp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lose up of a hand holding a cup&#10;&#10;AI-generated content may be incorrect.">
            <a:extLst>
              <a:ext uri="{FF2B5EF4-FFF2-40B4-BE49-F238E27FC236}">
                <a16:creationId xmlns:a16="http://schemas.microsoft.com/office/drawing/2014/main" id="{EE5D9398-82A8-1CB0-483D-070508AEE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9" b="36657"/>
          <a:stretch/>
        </p:blipFill>
        <p:spPr>
          <a:xfrm>
            <a:off x="109713" y="816852"/>
            <a:ext cx="5729008" cy="2420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C36AF-33EA-5701-D182-FA0F516B4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810" y="1232944"/>
            <a:ext cx="6115364" cy="23877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8404E0-D292-FBC7-E78E-2FDD43902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8" y="3281571"/>
            <a:ext cx="5747953" cy="2235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A75B0A-3B92-F829-17BF-F2C349985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890" y="3759194"/>
            <a:ext cx="5931205" cy="2476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7981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723D6-1CFC-64AA-4DFF-D1BC85635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960EB6B-BDA3-29C2-89FD-D3D6635E915A}"/>
              </a:ext>
            </a:extLst>
          </p:cNvPr>
          <p:cNvSpPr/>
          <p:nvPr/>
        </p:nvSpPr>
        <p:spPr>
          <a:xfrm>
            <a:off x="2331720" y="777240"/>
            <a:ext cx="2846832" cy="2825496"/>
          </a:xfrm>
          <a:prstGeom prst="ellipse">
            <a:avLst/>
          </a:prstGeom>
          <a:noFill/>
          <a:ln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08C789C-94F0-12F8-01F0-9A4AE08217FD}"/>
              </a:ext>
            </a:extLst>
          </p:cNvPr>
          <p:cNvSpPr/>
          <p:nvPr/>
        </p:nvSpPr>
        <p:spPr>
          <a:xfrm>
            <a:off x="4166618" y="777240"/>
            <a:ext cx="2846832" cy="2825496"/>
          </a:xfrm>
          <a:prstGeom prst="ellipse">
            <a:avLst/>
          </a:prstGeom>
          <a:noFill/>
          <a:ln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CF634B-8DAD-4F27-8293-DDD2E8B6DF27}"/>
              </a:ext>
            </a:extLst>
          </p:cNvPr>
          <p:cNvSpPr/>
          <p:nvPr/>
        </p:nvSpPr>
        <p:spPr>
          <a:xfrm>
            <a:off x="3334512" y="1901952"/>
            <a:ext cx="2846832" cy="2825496"/>
          </a:xfrm>
          <a:prstGeom prst="ellipse">
            <a:avLst/>
          </a:prstGeom>
          <a:noFill/>
          <a:ln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A7C05A-3816-67DB-3215-1B1E4AA518C8}"/>
              </a:ext>
            </a:extLst>
          </p:cNvPr>
          <p:cNvSpPr txBox="1"/>
          <p:nvPr/>
        </p:nvSpPr>
        <p:spPr>
          <a:xfrm>
            <a:off x="4284008" y="2143351"/>
            <a:ext cx="91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B8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equity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E42307-8CA6-4709-E9BC-BA74EADC3C9D}"/>
              </a:ext>
            </a:extLst>
          </p:cNvPr>
          <p:cNvSpPr txBox="1"/>
          <p:nvPr/>
        </p:nvSpPr>
        <p:spPr>
          <a:xfrm>
            <a:off x="5030606" y="1195352"/>
            <a:ext cx="188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Time-varying modifiable risk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2447D-CAC6-3BBE-DFE9-40B4A0C169A3}"/>
              </a:ext>
            </a:extLst>
          </p:cNvPr>
          <p:cNvSpPr txBox="1"/>
          <p:nvPr/>
        </p:nvSpPr>
        <p:spPr>
          <a:xfrm>
            <a:off x="2423761" y="1225791"/>
            <a:ext cx="1604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Advanced causal inference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55CB9-19D7-9A6A-A9EF-765E1B9D540C}"/>
              </a:ext>
            </a:extLst>
          </p:cNvPr>
          <p:cNvSpPr txBox="1"/>
          <p:nvPr/>
        </p:nvSpPr>
        <p:spPr>
          <a:xfrm>
            <a:off x="3731173" y="3608506"/>
            <a:ext cx="1863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Dementia &amp; aging-relevant outcomes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BDB8C3-D572-F806-E9EC-391636BCA73E}"/>
              </a:ext>
            </a:extLst>
          </p:cNvPr>
          <p:cNvSpPr/>
          <p:nvPr/>
        </p:nvSpPr>
        <p:spPr>
          <a:xfrm>
            <a:off x="2203450" y="615950"/>
            <a:ext cx="4984750" cy="4579508"/>
          </a:xfrm>
          <a:prstGeom prst="roundRect">
            <a:avLst/>
          </a:prstGeom>
          <a:noFill/>
          <a:ln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DD1DD7-5071-8F08-6FB7-472220C55FA5}"/>
              </a:ext>
            </a:extLst>
          </p:cNvPr>
          <p:cNvSpPr txBox="1"/>
          <p:nvPr/>
        </p:nvSpPr>
        <p:spPr>
          <a:xfrm>
            <a:off x="2397635" y="4776787"/>
            <a:ext cx="472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Intersectionality framework</a:t>
            </a:r>
          </a:p>
        </p:txBody>
      </p:sp>
    </p:spTree>
    <p:extLst>
      <p:ext uri="{BB962C8B-B14F-4D97-AF65-F5344CB8AC3E}">
        <p14:creationId xmlns:p14="http://schemas.microsoft.com/office/powerpoint/2010/main" val="2297048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C683F-8A9C-BFB9-52A1-BF60487AD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2C6EAEF-FD64-D60E-DCDC-63F17FE8516B}"/>
              </a:ext>
            </a:extLst>
          </p:cNvPr>
          <p:cNvSpPr/>
          <p:nvPr/>
        </p:nvSpPr>
        <p:spPr>
          <a:xfrm>
            <a:off x="2331720" y="777240"/>
            <a:ext cx="2846832" cy="2825496"/>
          </a:xfrm>
          <a:prstGeom prst="ellipse">
            <a:avLst/>
          </a:prstGeom>
          <a:noFill/>
          <a:ln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311979-489D-46B9-28F0-1544693C2BEE}"/>
              </a:ext>
            </a:extLst>
          </p:cNvPr>
          <p:cNvSpPr/>
          <p:nvPr/>
        </p:nvSpPr>
        <p:spPr>
          <a:xfrm>
            <a:off x="4166618" y="777240"/>
            <a:ext cx="2846832" cy="2825496"/>
          </a:xfrm>
          <a:prstGeom prst="ellipse">
            <a:avLst/>
          </a:prstGeom>
          <a:noFill/>
          <a:ln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D781FDC-10E8-4BC7-2972-F52994A0EB6A}"/>
              </a:ext>
            </a:extLst>
          </p:cNvPr>
          <p:cNvSpPr/>
          <p:nvPr/>
        </p:nvSpPr>
        <p:spPr>
          <a:xfrm>
            <a:off x="3334512" y="1901952"/>
            <a:ext cx="2846832" cy="2825496"/>
          </a:xfrm>
          <a:prstGeom prst="ellipse">
            <a:avLst/>
          </a:prstGeom>
          <a:noFill/>
          <a:ln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BA109C-115B-3CA4-6964-43DE09E4E512}"/>
              </a:ext>
            </a:extLst>
          </p:cNvPr>
          <p:cNvSpPr txBox="1"/>
          <p:nvPr/>
        </p:nvSpPr>
        <p:spPr>
          <a:xfrm>
            <a:off x="4284008" y="2143351"/>
            <a:ext cx="914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B8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 equity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6A927-A382-9646-C185-D626380E3495}"/>
              </a:ext>
            </a:extLst>
          </p:cNvPr>
          <p:cNvSpPr txBox="1"/>
          <p:nvPr/>
        </p:nvSpPr>
        <p:spPr>
          <a:xfrm>
            <a:off x="5030606" y="1195352"/>
            <a:ext cx="188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Occupational determinants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300C1-7103-8A5E-1972-EB1B23C826B3}"/>
              </a:ext>
            </a:extLst>
          </p:cNvPr>
          <p:cNvSpPr txBox="1"/>
          <p:nvPr/>
        </p:nvSpPr>
        <p:spPr>
          <a:xfrm>
            <a:off x="2545490" y="1220021"/>
            <a:ext cx="1604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Hypothetical stochastic interventions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95AA1-D972-9582-2B54-BC51337F1E18}"/>
              </a:ext>
            </a:extLst>
          </p:cNvPr>
          <p:cNvSpPr txBox="1"/>
          <p:nvPr/>
        </p:nvSpPr>
        <p:spPr>
          <a:xfrm>
            <a:off x="3731173" y="3608506"/>
            <a:ext cx="1863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 and neuroimaging outcomes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200967-9CC2-5BFC-309B-44A845093C73}"/>
              </a:ext>
            </a:extLst>
          </p:cNvPr>
          <p:cNvSpPr/>
          <p:nvPr/>
        </p:nvSpPr>
        <p:spPr>
          <a:xfrm>
            <a:off x="2203450" y="615950"/>
            <a:ext cx="4984750" cy="4579508"/>
          </a:xfrm>
          <a:prstGeom prst="roundRect">
            <a:avLst/>
          </a:prstGeom>
          <a:noFill/>
          <a:ln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88A36B-5F99-CE7F-2EA7-EBEFA9CEB4C1}"/>
              </a:ext>
            </a:extLst>
          </p:cNvPr>
          <p:cNvSpPr txBox="1"/>
          <p:nvPr/>
        </p:nvSpPr>
        <p:spPr>
          <a:xfrm>
            <a:off x="2397635" y="4776787"/>
            <a:ext cx="472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Intersectionality framework</a:t>
            </a:r>
          </a:p>
        </p:txBody>
      </p:sp>
    </p:spTree>
    <p:extLst>
      <p:ext uri="{BB962C8B-B14F-4D97-AF65-F5344CB8AC3E}">
        <p14:creationId xmlns:p14="http://schemas.microsoft.com/office/powerpoint/2010/main" val="4030978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chain with circles&#10;&#10;AI-generated content may be incorrect.">
            <a:extLst>
              <a:ext uri="{FF2B5EF4-FFF2-40B4-BE49-F238E27FC236}">
                <a16:creationId xmlns:a16="http://schemas.microsoft.com/office/drawing/2014/main" id="{D0AEF849-A029-6593-FEBB-B3DD46647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56" y="1324962"/>
            <a:ext cx="3345366" cy="33453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101B6C-3664-3AB6-9777-CB29C814A383}"/>
              </a:ext>
            </a:extLst>
          </p:cNvPr>
          <p:cNvSpPr txBox="1"/>
          <p:nvPr/>
        </p:nvSpPr>
        <p:spPr>
          <a:xfrm>
            <a:off x="5348736" y="4384263"/>
            <a:ext cx="2888043" cy="375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cience Communication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405E2-34D8-86C5-37DC-552B6DA921EE}"/>
              </a:ext>
            </a:extLst>
          </p:cNvPr>
          <p:cNvSpPr txBox="1"/>
          <p:nvPr/>
        </p:nvSpPr>
        <p:spPr>
          <a:xfrm>
            <a:off x="2878996" y="1324962"/>
            <a:ext cx="2888043" cy="375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Development</a:t>
            </a:r>
            <a:endParaRPr lang="en-US" b="1" dirty="0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9188B-FDC1-9C06-21AC-755ED96D564A}"/>
              </a:ext>
            </a:extLst>
          </p:cNvPr>
          <p:cNvSpPr txBox="1"/>
          <p:nvPr/>
        </p:nvSpPr>
        <p:spPr>
          <a:xfrm>
            <a:off x="3042085" y="2810106"/>
            <a:ext cx="1714989" cy="375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endParaRPr lang="en-US" b="1" dirty="0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2D9611-1148-B510-00BB-B2BD61BD9969}"/>
              </a:ext>
            </a:extLst>
          </p:cNvPr>
          <p:cNvSpPr txBox="1"/>
          <p:nvPr/>
        </p:nvSpPr>
        <p:spPr>
          <a:xfrm>
            <a:off x="6480045" y="2545039"/>
            <a:ext cx="190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BO" b="1" dirty="0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Interpretations</a:t>
            </a:r>
            <a:endParaRPr lang="en-US" b="1" dirty="0">
              <a:solidFill>
                <a:srgbClr val="002B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32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0C178BD-04D9-420B-A00C-0EC146E13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763"/>
            <a:ext cx="1219200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54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5377855-7A29-7C09-BB3D-252EC246A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454" y="3356162"/>
            <a:ext cx="4765873" cy="1122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 descr="A yellow sun with a blue banner&#10;&#10;AI-generated content may be incorrect.">
            <a:extLst>
              <a:ext uri="{FF2B5EF4-FFF2-40B4-BE49-F238E27FC236}">
                <a16:creationId xmlns:a16="http://schemas.microsoft.com/office/drawing/2014/main" id="{6F2C8E6F-42F1-C26E-B669-0D992B47C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584" y="1516566"/>
            <a:ext cx="1815847" cy="1912434"/>
          </a:xfrm>
          <a:prstGeom prst="rect">
            <a:avLst/>
          </a:prstGeom>
        </p:spPr>
      </p:pic>
      <p:pic>
        <p:nvPicPr>
          <p:cNvPr id="6" name="Picture 5" descr="A blue circle with white text and yellow circle&#10;&#10;AI-generated content may be incorrect.">
            <a:extLst>
              <a:ext uri="{FF2B5EF4-FFF2-40B4-BE49-F238E27FC236}">
                <a16:creationId xmlns:a16="http://schemas.microsoft.com/office/drawing/2014/main" id="{B94F5F6C-5519-6575-4395-C1DE627C92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091" y="1600200"/>
            <a:ext cx="1943100" cy="1828800"/>
          </a:xfrm>
          <a:prstGeom prst="rect">
            <a:avLst/>
          </a:prstGeom>
        </p:spPr>
      </p:pic>
      <p:pic>
        <p:nvPicPr>
          <p:cNvPr id="8" name="Picture 7" descr="A logo for hispanic community health study&#10;&#10;AI-generated content may be incorrect.">
            <a:extLst>
              <a:ext uri="{FF2B5EF4-FFF2-40B4-BE49-F238E27FC236}">
                <a16:creationId xmlns:a16="http://schemas.microsoft.com/office/drawing/2014/main" id="{DF09FC3D-1F02-070E-6C66-56BA46DF1E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557" y="1537098"/>
            <a:ext cx="1928336" cy="181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4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CF60D68-0945-4B21-D482-93ADDB70A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95" y="412495"/>
            <a:ext cx="6979009" cy="1873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A screenshot of a website&#10;&#10;AI-generated content may be incorrect.">
            <a:extLst>
              <a:ext uri="{FF2B5EF4-FFF2-40B4-BE49-F238E27FC236}">
                <a16:creationId xmlns:a16="http://schemas.microsoft.com/office/drawing/2014/main" id="{B5190DA8-CD17-E786-7287-C40914DB5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395876"/>
            <a:ext cx="5829300" cy="2438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61407D-8193-7DB3-7F3F-C33B735F5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222" y="2112649"/>
            <a:ext cx="6483683" cy="2082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AD8B8B-146F-A85A-7731-3DB1819984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6593"/>
          <a:stretch/>
        </p:blipFill>
        <p:spPr>
          <a:xfrm>
            <a:off x="4344027" y="4305591"/>
            <a:ext cx="6255071" cy="2319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7722E75-03F7-2A73-05B3-36B267E7BE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8095" y="5023044"/>
            <a:ext cx="3787656" cy="14361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491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B384E6-CE10-ECA3-D91F-EE987458C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34" y="416306"/>
            <a:ext cx="5696243" cy="2781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63E8E7-125F-5AD3-F1D0-65D67B0EA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34" y="3371921"/>
            <a:ext cx="5419345" cy="1439514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FAF2BB-F0C3-18CD-03FE-8F740E36B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16"/>
          <a:stretch/>
        </p:blipFill>
        <p:spPr>
          <a:xfrm>
            <a:off x="5943600" y="394224"/>
            <a:ext cx="5821671" cy="2858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C0BF59-F83E-9BC5-09D5-32A29992E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9377" y="3411756"/>
            <a:ext cx="5725894" cy="15715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BAA802-38EB-3789-7BCE-5A074D662FA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8160"/>
          <a:stretch/>
        </p:blipFill>
        <p:spPr>
          <a:xfrm>
            <a:off x="6079604" y="4983318"/>
            <a:ext cx="5645440" cy="109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7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1F9C7-F328-69DF-6CB0-5AAAB0072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1E058B03-9CFA-B157-CBD1-D4A99C99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5841"/>
          <a:stretch/>
        </p:blipFill>
        <p:spPr>
          <a:xfrm>
            <a:off x="1158645" y="180888"/>
            <a:ext cx="8922209" cy="8192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100BA51-14FD-30F1-BE51-46B88712B7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472"/>
          <a:stretch/>
        </p:blipFill>
        <p:spPr>
          <a:xfrm>
            <a:off x="1158645" y="956902"/>
            <a:ext cx="8922209" cy="17812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D69157-BA37-E40C-14BB-CB2A16A4E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95" y="2856866"/>
            <a:ext cx="5096624" cy="17310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EB5D6A-E61E-FF77-4F8D-04266A29A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749" y="2856866"/>
            <a:ext cx="5396389" cy="17310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46684F0-CBFE-4D54-2B68-9530C2A85F7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9835"/>
          <a:stretch/>
        </p:blipFill>
        <p:spPr>
          <a:xfrm>
            <a:off x="2527047" y="4613198"/>
            <a:ext cx="5741944" cy="17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1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26E6C-3E8B-957A-66CC-5E493B92B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F3595B-737E-190E-BAFF-B5DC2C607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89" b="22528"/>
          <a:stretch/>
        </p:blipFill>
        <p:spPr>
          <a:xfrm>
            <a:off x="1851664" y="2254469"/>
            <a:ext cx="8488671" cy="4405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260C0D-FC76-7F8D-E6C8-72C85E23CF76}"/>
              </a:ext>
            </a:extLst>
          </p:cNvPr>
          <p:cNvSpPr txBox="1"/>
          <p:nvPr/>
        </p:nvSpPr>
        <p:spPr>
          <a:xfrm>
            <a:off x="1680214" y="6013450"/>
            <a:ext cx="3691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Society for Epidemiologic Research Workshop 2022-2023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97C0C2-3D03-3CDC-48DA-E46F32386A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868"/>
          <a:stretch/>
        </p:blipFill>
        <p:spPr>
          <a:xfrm>
            <a:off x="4981575" y="295583"/>
            <a:ext cx="6477000" cy="1811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6ECCE06-6BCF-DB21-5DFF-86261895B796}"/>
              </a:ext>
            </a:extLst>
          </p:cNvPr>
          <p:cNvGrpSpPr/>
          <p:nvPr/>
        </p:nvGrpSpPr>
        <p:grpSpPr>
          <a:xfrm>
            <a:off x="1230022" y="295583"/>
            <a:ext cx="3656303" cy="1872645"/>
            <a:chOff x="1230022" y="295583"/>
            <a:chExt cx="3656303" cy="187264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CAA051C-AD0B-ADCE-6104-71410D13E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816" r="6984"/>
            <a:stretch/>
          </p:blipFill>
          <p:spPr>
            <a:xfrm>
              <a:off x="1230022" y="295583"/>
              <a:ext cx="3656303" cy="139738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545C4F-988F-D057-EED4-05165595633C}"/>
                </a:ext>
              </a:extLst>
            </p:cNvPr>
            <p:cNvSpPr txBox="1"/>
            <p:nvPr/>
          </p:nvSpPr>
          <p:spPr>
            <a:xfrm>
              <a:off x="1230022" y="1521897"/>
              <a:ext cx="365630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rgbClr val="1F1F1F"/>
                  </a:solidFill>
                  <a:effectLst/>
                  <a:latin typeface="Google Sans"/>
                </a:rPr>
                <a:t>Methods in Epidemiologic, Clinical, and Operations Research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4564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E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ACE294-C975-458F-9FB2-84C4185EDB85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BF9B77-6E2E-00F0-8F19-06984EB68E31}"/>
              </a:ext>
            </a:extLst>
          </p:cNvPr>
          <p:cNvGrpSpPr/>
          <p:nvPr/>
        </p:nvGrpSpPr>
        <p:grpSpPr>
          <a:xfrm>
            <a:off x="1730168" y="523187"/>
            <a:ext cx="9088226" cy="5451224"/>
            <a:chOff x="1730168" y="523187"/>
            <a:chExt cx="9088226" cy="5451224"/>
          </a:xfrm>
        </p:grpSpPr>
        <p:pic>
          <p:nvPicPr>
            <p:cNvPr id="10" name="Picture 9" descr="A map of the world&#10;&#10;AI-generated content may be incorrect.">
              <a:extLst>
                <a:ext uri="{FF2B5EF4-FFF2-40B4-BE49-F238E27FC236}">
                  <a16:creationId xmlns:a16="http://schemas.microsoft.com/office/drawing/2014/main" id="{4689DA73-8FA8-917B-BC75-06456E577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0168" y="523187"/>
              <a:ext cx="9088226" cy="545122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A593956-6674-C05C-4D11-E3F703D46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6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105434" y="4706231"/>
              <a:ext cx="1689187" cy="10160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910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8D5C3-69FF-E69F-16BA-9BB394E49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8E22A10-F095-8593-5BE8-750DCF3BEDC7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0D7661-B3B7-F315-FFF9-9B60F684B784}"/>
              </a:ext>
            </a:extLst>
          </p:cNvPr>
          <p:cNvGrpSpPr/>
          <p:nvPr/>
        </p:nvGrpSpPr>
        <p:grpSpPr>
          <a:xfrm>
            <a:off x="1841928" y="384687"/>
            <a:ext cx="9088226" cy="5451224"/>
            <a:chOff x="1841928" y="384687"/>
            <a:chExt cx="9088226" cy="54512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A72F370-D4E8-C2C7-2F4C-37C83E69D1C4}"/>
                </a:ext>
              </a:extLst>
            </p:cNvPr>
            <p:cNvGrpSpPr/>
            <p:nvPr/>
          </p:nvGrpSpPr>
          <p:grpSpPr>
            <a:xfrm>
              <a:off x="1841928" y="384687"/>
              <a:ext cx="9088226" cy="5451224"/>
              <a:chOff x="1730168" y="523187"/>
              <a:chExt cx="9088226" cy="545122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B5D8AAAA-B698-ADCB-6A05-ABC5D0C86FE9}"/>
                  </a:ext>
                </a:extLst>
              </p:cNvPr>
              <p:cNvGrpSpPr/>
              <p:nvPr/>
            </p:nvGrpSpPr>
            <p:grpSpPr>
              <a:xfrm>
                <a:off x="1730168" y="523187"/>
                <a:ext cx="9088226" cy="5451224"/>
                <a:chOff x="1730168" y="523187"/>
                <a:chExt cx="9088226" cy="5451224"/>
              </a:xfrm>
            </p:grpSpPr>
            <p:pic>
              <p:nvPicPr>
                <p:cNvPr id="10" name="Picture 9" descr="A map of the world&#10;&#10;AI-generated content may be incorrect.">
                  <a:extLst>
                    <a:ext uri="{FF2B5EF4-FFF2-40B4-BE49-F238E27FC236}">
                      <a16:creationId xmlns:a16="http://schemas.microsoft.com/office/drawing/2014/main" id="{C66376C8-AA17-E3AD-616D-7875A85CAF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66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30168" y="523187"/>
                  <a:ext cx="9088226" cy="5451224"/>
                </a:xfrm>
                <a:prstGeom prst="rect">
                  <a:avLst/>
                </a:prstGeom>
              </p:spPr>
            </p:pic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C6E41652-9F9F-E6F9-F424-1AAD0B70A1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saturation sat="66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05434" y="4706231"/>
                  <a:ext cx="1689187" cy="1016052"/>
                </a:xfrm>
                <a:prstGeom prst="rect">
                  <a:avLst/>
                </a:prstGeom>
              </p:spPr>
            </p:pic>
          </p:grp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EE54FB8-ADFA-AC17-E194-CE5BC46A3A6A}"/>
                  </a:ext>
                </a:extLst>
              </p:cNvPr>
              <p:cNvSpPr/>
              <p:nvPr/>
            </p:nvSpPr>
            <p:spPr>
              <a:xfrm>
                <a:off x="4421632" y="4084320"/>
                <a:ext cx="678688" cy="621911"/>
              </a:xfrm>
              <a:prstGeom prst="ellipse">
                <a:avLst/>
              </a:prstGeom>
              <a:noFill/>
              <a:ln w="31750">
                <a:solidFill>
                  <a:srgbClr val="0B76A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B4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6496CA-AF92-0993-45C1-AD73FFB25BD9}"/>
                </a:ext>
              </a:extLst>
            </p:cNvPr>
            <p:cNvSpPr/>
            <p:nvPr/>
          </p:nvSpPr>
          <p:spPr>
            <a:xfrm>
              <a:off x="4872736" y="4807731"/>
              <a:ext cx="339344" cy="333229"/>
            </a:xfrm>
            <a:prstGeom prst="ellipse">
              <a:avLst/>
            </a:prstGeom>
            <a:noFill/>
            <a:ln w="31750">
              <a:solidFill>
                <a:srgbClr val="0B76A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624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0E043-5857-3120-28A1-A3EC68458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8171C33-E5A4-B270-8B04-F7274A4A24E9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7B2D4C2-9C84-3725-D80C-29A361D62A93}"/>
              </a:ext>
            </a:extLst>
          </p:cNvPr>
          <p:cNvGrpSpPr/>
          <p:nvPr/>
        </p:nvGrpSpPr>
        <p:grpSpPr>
          <a:xfrm>
            <a:off x="1841928" y="384687"/>
            <a:ext cx="9088226" cy="5451224"/>
            <a:chOff x="1841928" y="384687"/>
            <a:chExt cx="9088226" cy="545122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84BDF16-D98F-450A-65B3-F6AD53566D32}"/>
                </a:ext>
              </a:extLst>
            </p:cNvPr>
            <p:cNvGrpSpPr/>
            <p:nvPr/>
          </p:nvGrpSpPr>
          <p:grpSpPr>
            <a:xfrm>
              <a:off x="1841928" y="384687"/>
              <a:ext cx="9088226" cy="5451224"/>
              <a:chOff x="1841928" y="384687"/>
              <a:chExt cx="9088226" cy="545122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D0DEDA5-FBE1-A14F-6459-2F07A84AE4E6}"/>
                  </a:ext>
                </a:extLst>
              </p:cNvPr>
              <p:cNvGrpSpPr/>
              <p:nvPr/>
            </p:nvGrpSpPr>
            <p:grpSpPr>
              <a:xfrm>
                <a:off x="1841928" y="384687"/>
                <a:ext cx="9088226" cy="5451224"/>
                <a:chOff x="1730168" y="523187"/>
                <a:chExt cx="9088226" cy="5451224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378F7C7C-1187-5660-80D1-4AEBFF74AEF4}"/>
                    </a:ext>
                  </a:extLst>
                </p:cNvPr>
                <p:cNvGrpSpPr/>
                <p:nvPr/>
              </p:nvGrpSpPr>
              <p:grpSpPr>
                <a:xfrm>
                  <a:off x="1730168" y="523187"/>
                  <a:ext cx="9088226" cy="5451224"/>
                  <a:chOff x="1730168" y="523187"/>
                  <a:chExt cx="9088226" cy="5451224"/>
                </a:xfrm>
              </p:grpSpPr>
              <p:pic>
                <p:nvPicPr>
                  <p:cNvPr id="10" name="Picture 9" descr="A map of the world&#10;&#10;AI-generated content may be incorrect.">
                    <a:extLst>
                      <a:ext uri="{FF2B5EF4-FFF2-40B4-BE49-F238E27FC236}">
                        <a16:creationId xmlns:a16="http://schemas.microsoft.com/office/drawing/2014/main" id="{5EC85BB7-AABD-5AAA-DEB5-3B9F0090A9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/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saturation sat="66000"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730168" y="523187"/>
                    <a:ext cx="9088226" cy="5451224"/>
                  </a:xfrm>
                  <a:prstGeom prst="rect">
                    <a:avLst/>
                  </a:prstGeom>
                </p:spPr>
              </p:pic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742F2E5D-D314-5400-D31F-AB7FFD2B40F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saturation sat="66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05434" y="4706231"/>
                    <a:ext cx="1689187" cy="101605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" name="Oval 1">
                  <a:extLst>
                    <a:ext uri="{FF2B5EF4-FFF2-40B4-BE49-F238E27FC236}">
                      <a16:creationId xmlns:a16="http://schemas.microsoft.com/office/drawing/2014/main" id="{2C3319D3-147A-8C3B-709E-636751C07314}"/>
                    </a:ext>
                  </a:extLst>
                </p:cNvPr>
                <p:cNvSpPr/>
                <p:nvPr/>
              </p:nvSpPr>
              <p:spPr>
                <a:xfrm>
                  <a:off x="4421632" y="4084320"/>
                  <a:ext cx="678688" cy="621911"/>
                </a:xfrm>
                <a:prstGeom prst="ellipse">
                  <a:avLst/>
                </a:prstGeom>
                <a:noFill/>
                <a:ln w="31750">
                  <a:solidFill>
                    <a:srgbClr val="0B76A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2B43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76F7339-4AE7-A4B4-9FEC-9C9A3EEDF558}"/>
                  </a:ext>
                </a:extLst>
              </p:cNvPr>
              <p:cNvSpPr/>
              <p:nvPr/>
            </p:nvSpPr>
            <p:spPr>
              <a:xfrm>
                <a:off x="4872736" y="4807731"/>
                <a:ext cx="339344" cy="333229"/>
              </a:xfrm>
              <a:prstGeom prst="ellipse">
                <a:avLst/>
              </a:prstGeom>
              <a:noFill/>
              <a:ln w="31750">
                <a:solidFill>
                  <a:srgbClr val="0B76A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B43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40AAEA2-063D-2F00-4A14-CBCB7AE952C7}"/>
                </a:ext>
              </a:extLst>
            </p:cNvPr>
            <p:cNvSpPr/>
            <p:nvPr/>
          </p:nvSpPr>
          <p:spPr>
            <a:xfrm>
              <a:off x="3299703" y="2805185"/>
              <a:ext cx="339344" cy="333229"/>
            </a:xfrm>
            <a:prstGeom prst="ellipse">
              <a:avLst/>
            </a:prstGeom>
            <a:noFill/>
            <a:ln w="31750">
              <a:solidFill>
                <a:srgbClr val="0B76A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1427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A8231-7C5D-552B-043F-F521889A2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6097C2D-5E58-C86A-0AC8-37A5C46ECF38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98E37D-2C63-7DE9-1316-42485DF5C633}"/>
              </a:ext>
            </a:extLst>
          </p:cNvPr>
          <p:cNvGrpSpPr/>
          <p:nvPr/>
        </p:nvGrpSpPr>
        <p:grpSpPr>
          <a:xfrm>
            <a:off x="1841928" y="384687"/>
            <a:ext cx="9088226" cy="5451224"/>
            <a:chOff x="1841928" y="384687"/>
            <a:chExt cx="9088226" cy="545122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D959D5A-E3E6-5D1A-375C-1845EBFD480B}"/>
                </a:ext>
              </a:extLst>
            </p:cNvPr>
            <p:cNvGrpSpPr/>
            <p:nvPr/>
          </p:nvGrpSpPr>
          <p:grpSpPr>
            <a:xfrm>
              <a:off x="1841928" y="384687"/>
              <a:ext cx="9088226" cy="5451224"/>
              <a:chOff x="1730168" y="523187"/>
              <a:chExt cx="9088226" cy="5451224"/>
            </a:xfrm>
          </p:grpSpPr>
          <p:pic>
            <p:nvPicPr>
              <p:cNvPr id="10" name="Picture 9" descr="A map of the world&#10;&#10;AI-generated content may be incorrect.">
                <a:extLst>
                  <a:ext uri="{FF2B5EF4-FFF2-40B4-BE49-F238E27FC236}">
                    <a16:creationId xmlns:a16="http://schemas.microsoft.com/office/drawing/2014/main" id="{C87C24AD-F68A-65D4-3ECD-EB87CE139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0168" y="523187"/>
                <a:ext cx="9088226" cy="54512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25F7E687-62AD-0FAA-F905-C31D588BA3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105434" y="4706231"/>
                <a:ext cx="1689187" cy="1016052"/>
              </a:xfrm>
              <a:prstGeom prst="rect">
                <a:avLst/>
              </a:prstGeom>
            </p:spPr>
          </p:pic>
        </p:grp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CD802BE-9DE2-CBEE-DF16-EC2C20D93AF5}"/>
                </a:ext>
              </a:extLst>
            </p:cNvPr>
            <p:cNvSpPr/>
            <p:nvPr/>
          </p:nvSpPr>
          <p:spPr>
            <a:xfrm>
              <a:off x="4533392" y="3945820"/>
              <a:ext cx="678688" cy="621911"/>
            </a:xfrm>
            <a:prstGeom prst="ellipse">
              <a:avLst/>
            </a:prstGeom>
            <a:noFill/>
            <a:ln w="31750">
              <a:solidFill>
                <a:srgbClr val="0B76A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153E96-EFBF-A877-15FF-A19933D5CBBE}"/>
                </a:ext>
              </a:extLst>
            </p:cNvPr>
            <p:cNvSpPr/>
            <p:nvPr/>
          </p:nvSpPr>
          <p:spPr>
            <a:xfrm>
              <a:off x="4872736" y="4807731"/>
              <a:ext cx="339344" cy="333229"/>
            </a:xfrm>
            <a:prstGeom prst="ellipse">
              <a:avLst/>
            </a:prstGeom>
            <a:noFill/>
            <a:ln w="31750">
              <a:solidFill>
                <a:srgbClr val="0B76A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D39FA8C-3E62-906E-5AA6-B2FBAA4B274C}"/>
                </a:ext>
              </a:extLst>
            </p:cNvPr>
            <p:cNvSpPr/>
            <p:nvPr/>
          </p:nvSpPr>
          <p:spPr>
            <a:xfrm>
              <a:off x="7585456" y="1505731"/>
              <a:ext cx="339344" cy="333229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67DD614-DA4C-3BD1-8218-7532A1D39650}"/>
                </a:ext>
              </a:extLst>
            </p:cNvPr>
            <p:cNvSpPr/>
            <p:nvPr/>
          </p:nvSpPr>
          <p:spPr>
            <a:xfrm>
              <a:off x="3231348" y="2777070"/>
              <a:ext cx="339344" cy="333229"/>
            </a:xfrm>
            <a:prstGeom prst="ellipse">
              <a:avLst/>
            </a:prstGeom>
            <a:noFill/>
            <a:ln w="31750">
              <a:solidFill>
                <a:srgbClr val="0B76A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D6AF7F5-D739-BCDF-3E81-4DB56BDFAB60}"/>
                </a:ext>
              </a:extLst>
            </p:cNvPr>
            <p:cNvSpPr/>
            <p:nvPr/>
          </p:nvSpPr>
          <p:spPr>
            <a:xfrm>
              <a:off x="7817369" y="1577290"/>
              <a:ext cx="339344" cy="333229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FFD376-99D5-0D3C-C97E-9473255A0249}"/>
                </a:ext>
              </a:extLst>
            </p:cNvPr>
            <p:cNvSpPr/>
            <p:nvPr/>
          </p:nvSpPr>
          <p:spPr>
            <a:xfrm>
              <a:off x="4431438" y="1880767"/>
              <a:ext cx="339344" cy="333229"/>
            </a:xfrm>
            <a:prstGeom prst="ellipse">
              <a:avLst/>
            </a:prstGeom>
            <a:noFill/>
            <a:ln w="31750">
              <a:solidFill>
                <a:srgbClr val="FFC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2B4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767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3446</TotalTime>
  <Words>51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Liliana Rojas Saunero</dc:creator>
  <cp:lastModifiedBy>Liliana Rojas Saunero</cp:lastModifiedBy>
  <cp:revision>15</cp:revision>
  <dcterms:created xsi:type="dcterms:W3CDTF">2025-02-19T08:04:39Z</dcterms:created>
  <dcterms:modified xsi:type="dcterms:W3CDTF">2025-03-03T04:07:50Z</dcterms:modified>
</cp:coreProperties>
</file>