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60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>
      <p:cViewPr>
        <p:scale>
          <a:sx n="200" d="100"/>
          <a:sy n="200" d="100"/>
        </p:scale>
        <p:origin x="144" y="-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B56A-C314-463D-98FB-E31801F3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32C3C-AC10-4C5F-8399-06F4EDA4D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DA25-9DE4-4886-9C38-9E9B747D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E4DE-29FE-4432-A973-24F9E03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4542-EAC3-43D6-B08E-746500D3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9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5C7A-9FBF-4E5B-B3F2-B81C2422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D33AB-E6C0-4B8B-982D-2ABBE30E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BC9C3-1ABF-4DDA-B3D1-ABEA504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D51B-DBE0-4E8E-8014-9E3C9C3D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15649-E835-417D-A520-3EEAE600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73398-E135-45DF-A165-5868869C1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F8107-E440-45AA-B7FF-3369C0497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EB25-E4D7-4FC0-9429-BF778D86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0619-2305-4EF2-A171-E4A51CD5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4896-1E37-49CF-A7A9-21BB2332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D5A9-1D33-4CD7-94B5-ED5FFFB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9180-875A-4A25-9C08-8FD13AD8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EC1B-3FA7-415E-9E93-252E56EF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F84F-6AFE-4691-AEC1-D88ED084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F93E-C16D-415F-9FDF-31B7BFB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7348-FBD9-4CE2-8EE1-D975CF97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018D-73B8-47B9-9271-98597CEA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CD97-8D11-4302-8DDB-4973B505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EBAB-57A7-4474-8E34-0348368E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FF3C-FEC2-4198-B11D-654E9669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02DE-8AB0-4145-B4EB-29A2EB0F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86C3-A0EB-41D1-845B-E0713C679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657B-91C7-43A5-81F4-415F524E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3DAD6-2FB8-4F55-AFE0-2FCAF1AA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2C9A6-E132-480F-8CC5-65480654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87A25-654A-43DC-B8BD-B253243A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88FD-FB04-49D5-9969-FE61BD9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7114-6542-4F7F-A3D9-49526CAE3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6D6B7-4B29-4FA7-8F2D-8FA089FD9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6318A-79F2-46FD-B516-BC8874F5B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D744B-A213-4A5A-9D2E-88BFF49A8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690D2-AE25-4E40-AFF8-CCCCAB12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5DD37-3562-4F3A-82AB-521A28DB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35034-BDC2-4DF9-99F2-DBDB704A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BC5-541B-42E1-9D5F-1C9343F3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D7604-90E2-4313-9BA8-DAFB6CC9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00272-3707-4D19-8947-1BB218D9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B263C-58A8-4A7F-9A28-12560AA7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8FBB2-7DE0-4862-B7AD-BA8561BB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9149C-96E9-460D-BF94-FDC778FC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DB58-09D8-456B-8D98-EBD3851D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3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187-A1CF-40B3-8043-003F7FE3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FBEB-FCEC-470A-B093-CB1A99CF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64BA2-4DF3-4D25-811D-CF963674E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8610E-473B-49C3-B669-B9FD5604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25FF9-4E1F-4A04-B984-C7B1E78E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F7808-4F72-4EA4-9C95-81A6BA35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0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7343-4180-4A47-A0B3-DB5539CD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3A08F-7C74-4381-A60D-39D47A55B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F808D-4FB7-4B41-9F37-39F51D6EB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46C3B-4497-4D7A-8557-2120FA63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5C51-5AD9-40B6-BD14-0C3207B3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E19A8-2123-4544-9656-C1FF6238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5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1A7E7-0E9F-45C3-8787-ED637CFD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963E-C826-400F-B297-6DCC25FF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9133-5AF3-4DC6-B2A6-BBA498047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F42C-B26B-4C32-A5AB-A04DBFD71CC5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F0D4-27AC-42EE-91AA-4A226F546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C5BD-0AF0-48CF-8610-0578E6C54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987C4-88C3-EA6C-8CD0-D639F4249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C0BFB-8789-E935-3AFD-1934C87211EF}"/>
              </a:ext>
            </a:extLst>
          </p:cNvPr>
          <p:cNvSpPr txBox="1"/>
          <p:nvPr/>
        </p:nvSpPr>
        <p:spPr>
          <a:xfrm>
            <a:off x="1879042" y="27532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099C1-506B-29A7-2333-2D4C0200693C}"/>
              </a:ext>
            </a:extLst>
          </p:cNvPr>
          <p:cNvSpPr txBox="1"/>
          <p:nvPr/>
        </p:nvSpPr>
        <p:spPr>
          <a:xfrm>
            <a:off x="2743200" y="2742752"/>
            <a:ext cx="4389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D235F-73A9-B653-5142-A3E176EFFEBD}"/>
              </a:ext>
            </a:extLst>
          </p:cNvPr>
          <p:cNvSpPr txBox="1"/>
          <p:nvPr/>
        </p:nvSpPr>
        <p:spPr>
          <a:xfrm>
            <a:off x="3707732" y="274275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3AA2D-83F8-70B9-0225-AF3FFF549CD0}"/>
              </a:ext>
            </a:extLst>
          </p:cNvPr>
          <p:cNvSpPr txBox="1"/>
          <p:nvPr/>
        </p:nvSpPr>
        <p:spPr>
          <a:xfrm>
            <a:off x="1981020" y="3244334"/>
            <a:ext cx="36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BF4305-3855-B481-89B6-520EBA9ECA22}"/>
              </a:ext>
            </a:extLst>
          </p:cNvPr>
          <p:cNvCxnSpPr>
            <a:cxnSpLocks/>
          </p:cNvCxnSpPr>
          <p:nvPr/>
        </p:nvCxnSpPr>
        <p:spPr>
          <a:xfrm>
            <a:off x="2164111" y="2934167"/>
            <a:ext cx="525604" cy="3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40E979-5177-3790-9530-BF527981B66A}"/>
              </a:ext>
            </a:extLst>
          </p:cNvPr>
          <p:cNvCxnSpPr>
            <a:cxnSpLocks/>
          </p:cNvCxnSpPr>
          <p:nvPr/>
        </p:nvCxnSpPr>
        <p:spPr>
          <a:xfrm>
            <a:off x="3235613" y="2934167"/>
            <a:ext cx="525604" cy="33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E19906-66DA-EDCD-8D4D-3F9DB97B0FFB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2347202" y="3112084"/>
            <a:ext cx="1578699" cy="3169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77706B9-02CC-DCFC-0249-71F775A5234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47202" y="3133044"/>
            <a:ext cx="395998" cy="2959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2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11952E-CDA9-3C88-AA35-2A391EBF1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76200"/>
            <a:ext cx="75819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2691A-EDD8-EAB8-E8EA-BD30610E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677"/>
          <a:stretch/>
        </p:blipFill>
        <p:spPr>
          <a:xfrm>
            <a:off x="306387" y="3619500"/>
            <a:ext cx="7400925" cy="10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813455" y="2941262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5400000" flipH="1" flipV="1">
            <a:off x="4241314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6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813455" y="2941262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5400000" flipH="1" flipV="1">
            <a:off x="4241314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8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813455" y="2941262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1315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54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1315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2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Racism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60081" y="2894923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89174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644352" y="3534060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833149" y="3076413"/>
            <a:ext cx="61436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747685" y="3076413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</p:cNvCxnSpPr>
          <p:nvPr/>
        </p:nvCxnSpPr>
        <p:spPr>
          <a:xfrm flipH="1" flipV="1">
            <a:off x="4135451" y="328479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16200000" flipH="1">
            <a:off x="4140004" y="969339"/>
            <a:ext cx="138499" cy="3706317"/>
          </a:xfrm>
          <a:prstGeom prst="curvedConnector3">
            <a:avLst>
              <a:gd name="adj1" fmla="val -18339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4933525" y="3284790"/>
            <a:ext cx="557933" cy="43326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34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Race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Racism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60081" y="2894923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89174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644352" y="3534060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833149" y="3076413"/>
            <a:ext cx="614362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747685" y="3076413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</p:cNvCxnSpPr>
          <p:nvPr/>
        </p:nvCxnSpPr>
        <p:spPr>
          <a:xfrm flipH="1" flipV="1">
            <a:off x="4135451" y="328479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16200000" flipH="1">
            <a:off x="4140004" y="969339"/>
            <a:ext cx="138499" cy="3706317"/>
          </a:xfrm>
          <a:prstGeom prst="curvedConnector3">
            <a:avLst>
              <a:gd name="adj1" fmla="val -18339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4933525" y="3284790"/>
            <a:ext cx="557933" cy="43326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02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68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lrojas-saunero</dc:creator>
  <cp:lastModifiedBy>Liliana Rojas Saunero</cp:lastModifiedBy>
  <cp:revision>8</cp:revision>
  <dcterms:created xsi:type="dcterms:W3CDTF">2023-01-31T22:12:56Z</dcterms:created>
  <dcterms:modified xsi:type="dcterms:W3CDTF">2025-04-08T20:40:58Z</dcterms:modified>
</cp:coreProperties>
</file>