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8047038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C9AE6-AF76-41D1-BF1D-C38B13F0F60A}" v="31" dt="2021-11-30T00:51:41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oma Rojas Saunero" userId="4877c03b8c303747" providerId="LiveId" clId="{FE6C9AE6-AF76-41D1-BF1D-C38B13F0F60A}"/>
    <pc:docChg chg="modSld modMainMaster">
      <pc:chgData name="Paloma Rojas Saunero" userId="4877c03b8c303747" providerId="LiveId" clId="{FE6C9AE6-AF76-41D1-BF1D-C38B13F0F60A}" dt="2021-11-30T00:51:41.246" v="27" actId="1036"/>
      <pc:docMkLst>
        <pc:docMk/>
      </pc:docMkLst>
      <pc:sldChg chg="modSp">
        <pc:chgData name="Paloma Rojas Saunero" userId="4877c03b8c303747" providerId="LiveId" clId="{FE6C9AE6-AF76-41D1-BF1D-C38B13F0F60A}" dt="2021-11-30T00:51:41.246" v="27" actId="1036"/>
        <pc:sldMkLst>
          <pc:docMk/>
          <pc:sldMk cId="3136485680" sldId="256"/>
        </pc:sldMkLst>
        <pc:spChg chg="mod">
          <ac:chgData name="Paloma Rojas Saunero" userId="4877c03b8c303747" providerId="LiveId" clId="{FE6C9AE6-AF76-41D1-BF1D-C38B13F0F60A}" dt="2021-11-30T00:51:41.246" v="27" actId="1036"/>
          <ac:spMkLst>
            <pc:docMk/>
            <pc:sldMk cId="3136485680" sldId="256"/>
            <ac:spMk id="5" creationId="{F401BF12-1468-4721-9611-75CD668A49B9}"/>
          </ac:spMkLst>
        </pc:spChg>
        <pc:spChg chg="mod">
          <ac:chgData name="Paloma Rojas Saunero" userId="4877c03b8c303747" providerId="LiveId" clId="{FE6C9AE6-AF76-41D1-BF1D-C38B13F0F60A}" dt="2021-11-30T00:51:41.246" v="27" actId="1036"/>
          <ac:spMkLst>
            <pc:docMk/>
            <pc:sldMk cId="3136485680" sldId="256"/>
            <ac:spMk id="6" creationId="{A8655472-419F-4B14-A522-DCBEF30C33BD}"/>
          </ac:spMkLst>
        </pc:spChg>
        <pc:spChg chg="mod">
          <ac:chgData name="Paloma Rojas Saunero" userId="4877c03b8c303747" providerId="LiveId" clId="{FE6C9AE6-AF76-41D1-BF1D-C38B13F0F60A}" dt="2021-11-30T00:51:41.246" v="27" actId="1036"/>
          <ac:spMkLst>
            <pc:docMk/>
            <pc:sldMk cId="3136485680" sldId="256"/>
            <ac:spMk id="7" creationId="{5268E409-0951-4485-BD1A-579B684BBC74}"/>
          </ac:spMkLst>
        </pc:spChg>
        <pc:spChg chg="mod">
          <ac:chgData name="Paloma Rojas Saunero" userId="4877c03b8c303747" providerId="LiveId" clId="{FE6C9AE6-AF76-41D1-BF1D-C38B13F0F60A}" dt="2021-11-30T00:51:41.246" v="27" actId="1036"/>
          <ac:spMkLst>
            <pc:docMk/>
            <pc:sldMk cId="3136485680" sldId="256"/>
            <ac:spMk id="9" creationId="{994F4DE8-8E71-4DBD-B517-D543A62AACFF}"/>
          </ac:spMkLst>
        </pc:spChg>
        <pc:spChg chg="mod">
          <ac:chgData name="Paloma Rojas Saunero" userId="4877c03b8c303747" providerId="LiveId" clId="{FE6C9AE6-AF76-41D1-BF1D-C38B13F0F60A}" dt="2021-11-30T00:51:41.246" v="27" actId="1036"/>
          <ac:spMkLst>
            <pc:docMk/>
            <pc:sldMk cId="3136485680" sldId="256"/>
            <ac:spMk id="12" creationId="{91C04472-8573-4B77-A9C2-5EAFE39D3A19}"/>
          </ac:spMkLst>
        </pc:spChg>
        <pc:spChg chg="mod">
          <ac:chgData name="Paloma Rojas Saunero" userId="4877c03b8c303747" providerId="LiveId" clId="{FE6C9AE6-AF76-41D1-BF1D-C38B13F0F60A}" dt="2021-11-30T00:51:41.246" v="27" actId="1036"/>
          <ac:spMkLst>
            <pc:docMk/>
            <pc:sldMk cId="3136485680" sldId="256"/>
            <ac:spMk id="13" creationId="{28764042-526B-4D24-B925-C80983B04585}"/>
          </ac:spMkLst>
        </pc:spChg>
        <pc:spChg chg="mod">
          <ac:chgData name="Paloma Rojas Saunero" userId="4877c03b8c303747" providerId="LiveId" clId="{FE6C9AE6-AF76-41D1-BF1D-C38B13F0F60A}" dt="2021-11-30T00:51:41.246" v="27" actId="1036"/>
          <ac:spMkLst>
            <pc:docMk/>
            <pc:sldMk cId="3136485680" sldId="256"/>
            <ac:spMk id="14" creationId="{25885398-33B5-4FFD-A9D3-AD6B7E03F6EF}"/>
          </ac:spMkLst>
        </pc:spChg>
        <pc:spChg chg="mod">
          <ac:chgData name="Paloma Rojas Saunero" userId="4877c03b8c303747" providerId="LiveId" clId="{FE6C9AE6-AF76-41D1-BF1D-C38B13F0F60A}" dt="2021-11-30T00:51:41.246" v="27" actId="1036"/>
          <ac:spMkLst>
            <pc:docMk/>
            <pc:sldMk cId="3136485680" sldId="256"/>
            <ac:spMk id="15" creationId="{C37ABC64-0AB8-4DBD-B9D7-477D909A7EA7}"/>
          </ac:spMkLst>
        </pc:spChg>
        <pc:spChg chg="mod">
          <ac:chgData name="Paloma Rojas Saunero" userId="4877c03b8c303747" providerId="LiveId" clId="{FE6C9AE6-AF76-41D1-BF1D-C38B13F0F60A}" dt="2021-11-30T00:51:41.246" v="27" actId="1036"/>
          <ac:spMkLst>
            <pc:docMk/>
            <pc:sldMk cId="3136485680" sldId="256"/>
            <ac:spMk id="23" creationId="{18A725C6-1D57-4B94-82AC-8FB109BD900A}"/>
          </ac:spMkLst>
        </pc:spChg>
        <pc:spChg chg="mod">
          <ac:chgData name="Paloma Rojas Saunero" userId="4877c03b8c303747" providerId="LiveId" clId="{FE6C9AE6-AF76-41D1-BF1D-C38B13F0F60A}" dt="2021-11-30T00:51:41.246" v="27" actId="1036"/>
          <ac:spMkLst>
            <pc:docMk/>
            <pc:sldMk cId="3136485680" sldId="256"/>
            <ac:spMk id="24" creationId="{84F6AA1B-D590-4241-85BB-5B624AD1D599}"/>
          </ac:spMkLst>
        </pc:spChg>
        <pc:spChg chg="mod">
          <ac:chgData name="Paloma Rojas Saunero" userId="4877c03b8c303747" providerId="LiveId" clId="{FE6C9AE6-AF76-41D1-BF1D-C38B13F0F60A}" dt="2021-11-30T00:51:41.246" v="27" actId="1036"/>
          <ac:spMkLst>
            <pc:docMk/>
            <pc:sldMk cId="3136485680" sldId="256"/>
            <ac:spMk id="26" creationId="{8918C433-FB13-49DA-905E-27F8DED923BC}"/>
          </ac:spMkLst>
        </pc:spChg>
        <pc:cxnChg chg="mod">
          <ac:chgData name="Paloma Rojas Saunero" userId="4877c03b8c303747" providerId="LiveId" clId="{FE6C9AE6-AF76-41D1-BF1D-C38B13F0F60A}" dt="2021-11-30T00:51:41.246" v="27" actId="1036"/>
          <ac:cxnSpMkLst>
            <pc:docMk/>
            <pc:sldMk cId="3136485680" sldId="256"/>
            <ac:cxnSpMk id="8" creationId="{7945F606-3F4C-4F66-AA47-6EA93DE693C7}"/>
          </ac:cxnSpMkLst>
        </pc:cxnChg>
        <pc:cxnChg chg="mod">
          <ac:chgData name="Paloma Rojas Saunero" userId="4877c03b8c303747" providerId="LiveId" clId="{FE6C9AE6-AF76-41D1-BF1D-C38B13F0F60A}" dt="2021-11-30T00:51:41.246" v="27" actId="1036"/>
          <ac:cxnSpMkLst>
            <pc:docMk/>
            <pc:sldMk cId="3136485680" sldId="256"/>
            <ac:cxnSpMk id="10" creationId="{085B14F0-ABF8-427C-98B1-C2F048401C7B}"/>
          </ac:cxnSpMkLst>
        </pc:cxnChg>
        <pc:cxnChg chg="mod">
          <ac:chgData name="Paloma Rojas Saunero" userId="4877c03b8c303747" providerId="LiveId" clId="{FE6C9AE6-AF76-41D1-BF1D-C38B13F0F60A}" dt="2021-11-30T00:51:41.246" v="27" actId="1036"/>
          <ac:cxnSpMkLst>
            <pc:docMk/>
            <pc:sldMk cId="3136485680" sldId="256"/>
            <ac:cxnSpMk id="11" creationId="{874C779A-0A0B-4AEF-B807-792360B22ABB}"/>
          </ac:cxnSpMkLst>
        </pc:cxnChg>
        <pc:cxnChg chg="mod">
          <ac:chgData name="Paloma Rojas Saunero" userId="4877c03b8c303747" providerId="LiveId" clId="{FE6C9AE6-AF76-41D1-BF1D-C38B13F0F60A}" dt="2021-11-30T00:51:41.246" v="27" actId="1036"/>
          <ac:cxnSpMkLst>
            <pc:docMk/>
            <pc:sldMk cId="3136485680" sldId="256"/>
            <ac:cxnSpMk id="16" creationId="{3BA422F6-4B65-4FDF-AD61-F748E2329CAD}"/>
          </ac:cxnSpMkLst>
        </pc:cxnChg>
        <pc:cxnChg chg="mod">
          <ac:chgData name="Paloma Rojas Saunero" userId="4877c03b8c303747" providerId="LiveId" clId="{FE6C9AE6-AF76-41D1-BF1D-C38B13F0F60A}" dt="2021-11-30T00:51:41.246" v="27" actId="1036"/>
          <ac:cxnSpMkLst>
            <pc:docMk/>
            <pc:sldMk cId="3136485680" sldId="256"/>
            <ac:cxnSpMk id="17" creationId="{56529832-49A7-4324-AA35-6C96BF21DBDE}"/>
          </ac:cxnSpMkLst>
        </pc:cxnChg>
        <pc:cxnChg chg="mod">
          <ac:chgData name="Paloma Rojas Saunero" userId="4877c03b8c303747" providerId="LiveId" clId="{FE6C9AE6-AF76-41D1-BF1D-C38B13F0F60A}" dt="2021-11-30T00:51:41.246" v="27" actId="1036"/>
          <ac:cxnSpMkLst>
            <pc:docMk/>
            <pc:sldMk cId="3136485680" sldId="256"/>
            <ac:cxnSpMk id="18" creationId="{18EB89A1-10FD-4A58-905B-CDF1C077B813}"/>
          </ac:cxnSpMkLst>
        </pc:cxnChg>
        <pc:cxnChg chg="mod">
          <ac:chgData name="Paloma Rojas Saunero" userId="4877c03b8c303747" providerId="LiveId" clId="{FE6C9AE6-AF76-41D1-BF1D-C38B13F0F60A}" dt="2021-11-30T00:51:41.246" v="27" actId="1036"/>
          <ac:cxnSpMkLst>
            <pc:docMk/>
            <pc:sldMk cId="3136485680" sldId="256"/>
            <ac:cxnSpMk id="19" creationId="{5E62D450-EA7D-4449-B445-A081F27B973C}"/>
          </ac:cxnSpMkLst>
        </pc:cxnChg>
        <pc:cxnChg chg="mod">
          <ac:chgData name="Paloma Rojas Saunero" userId="4877c03b8c303747" providerId="LiveId" clId="{FE6C9AE6-AF76-41D1-BF1D-C38B13F0F60A}" dt="2021-11-30T00:51:41.246" v="27" actId="1036"/>
          <ac:cxnSpMkLst>
            <pc:docMk/>
            <pc:sldMk cId="3136485680" sldId="256"/>
            <ac:cxnSpMk id="25" creationId="{EFB21B7C-E4E1-4F52-99D0-65EACBE15575}"/>
          </ac:cxnSpMkLst>
        </pc:cxnChg>
        <pc:cxnChg chg="mod">
          <ac:chgData name="Paloma Rojas Saunero" userId="4877c03b8c303747" providerId="LiveId" clId="{FE6C9AE6-AF76-41D1-BF1D-C38B13F0F60A}" dt="2021-11-30T00:51:41.246" v="27" actId="1036"/>
          <ac:cxnSpMkLst>
            <pc:docMk/>
            <pc:sldMk cId="3136485680" sldId="256"/>
            <ac:cxnSpMk id="36" creationId="{C4ADC893-87C0-49DD-8883-C29C35C4A86A}"/>
          </ac:cxnSpMkLst>
        </pc:cxnChg>
        <pc:cxnChg chg="mod">
          <ac:chgData name="Paloma Rojas Saunero" userId="4877c03b8c303747" providerId="LiveId" clId="{FE6C9AE6-AF76-41D1-BF1D-C38B13F0F60A}" dt="2021-11-30T00:51:41.246" v="27" actId="1036"/>
          <ac:cxnSpMkLst>
            <pc:docMk/>
            <pc:sldMk cId="3136485680" sldId="256"/>
            <ac:cxnSpMk id="62" creationId="{0F300863-1ACD-4A2C-8E18-9A2F99E59FD5}"/>
          </ac:cxnSpMkLst>
        </pc:cxnChg>
        <pc:cxnChg chg="mod">
          <ac:chgData name="Paloma Rojas Saunero" userId="4877c03b8c303747" providerId="LiveId" clId="{FE6C9AE6-AF76-41D1-BF1D-C38B13F0F60A}" dt="2021-11-30T00:51:41.246" v="27" actId="1036"/>
          <ac:cxnSpMkLst>
            <pc:docMk/>
            <pc:sldMk cId="3136485680" sldId="256"/>
            <ac:cxnSpMk id="66" creationId="{65E19D85-2C06-4D79-BCE8-5A1F9940E7BB}"/>
          </ac:cxnSpMkLst>
        </pc:cxnChg>
      </pc:sldChg>
      <pc:sldMasterChg chg="modSp modSldLayout">
        <pc:chgData name="Paloma Rojas Saunero" userId="4877c03b8c303747" providerId="LiveId" clId="{FE6C9AE6-AF76-41D1-BF1D-C38B13F0F60A}" dt="2021-11-30T00:45:05.137" v="0"/>
        <pc:sldMasterMkLst>
          <pc:docMk/>
          <pc:sldMasterMk cId="2601655500" sldId="2147483732"/>
        </pc:sldMasterMkLst>
        <pc:spChg chg="mod">
          <ac:chgData name="Paloma Rojas Saunero" userId="4877c03b8c303747" providerId="LiveId" clId="{FE6C9AE6-AF76-41D1-BF1D-C38B13F0F60A}" dt="2021-11-30T00:45:05.137" v="0"/>
          <ac:spMkLst>
            <pc:docMk/>
            <pc:sldMasterMk cId="2601655500" sldId="2147483732"/>
            <ac:spMk id="2" creationId="{00000000-0000-0000-0000-000000000000}"/>
          </ac:spMkLst>
        </pc:spChg>
        <pc:spChg chg="mod">
          <ac:chgData name="Paloma Rojas Saunero" userId="4877c03b8c303747" providerId="LiveId" clId="{FE6C9AE6-AF76-41D1-BF1D-C38B13F0F60A}" dt="2021-11-30T00:45:05.137" v="0"/>
          <ac:spMkLst>
            <pc:docMk/>
            <pc:sldMasterMk cId="2601655500" sldId="2147483732"/>
            <ac:spMk id="3" creationId="{00000000-0000-0000-0000-000000000000}"/>
          </ac:spMkLst>
        </pc:spChg>
        <pc:spChg chg="mod">
          <ac:chgData name="Paloma Rojas Saunero" userId="4877c03b8c303747" providerId="LiveId" clId="{FE6C9AE6-AF76-41D1-BF1D-C38B13F0F60A}" dt="2021-11-30T00:45:05.137" v="0"/>
          <ac:spMkLst>
            <pc:docMk/>
            <pc:sldMasterMk cId="2601655500" sldId="2147483732"/>
            <ac:spMk id="4" creationId="{00000000-0000-0000-0000-000000000000}"/>
          </ac:spMkLst>
        </pc:spChg>
        <pc:spChg chg="mod">
          <ac:chgData name="Paloma Rojas Saunero" userId="4877c03b8c303747" providerId="LiveId" clId="{FE6C9AE6-AF76-41D1-BF1D-C38B13F0F60A}" dt="2021-11-30T00:45:05.137" v="0"/>
          <ac:spMkLst>
            <pc:docMk/>
            <pc:sldMasterMk cId="2601655500" sldId="2147483732"/>
            <ac:spMk id="5" creationId="{00000000-0000-0000-0000-000000000000}"/>
          </ac:spMkLst>
        </pc:spChg>
        <pc:spChg chg="mod">
          <ac:chgData name="Paloma Rojas Saunero" userId="4877c03b8c303747" providerId="LiveId" clId="{FE6C9AE6-AF76-41D1-BF1D-C38B13F0F60A}" dt="2021-11-30T00:45:05.137" v="0"/>
          <ac:spMkLst>
            <pc:docMk/>
            <pc:sldMasterMk cId="2601655500" sldId="2147483732"/>
            <ac:spMk id="6" creationId="{00000000-0000-0000-0000-000000000000}"/>
          </ac:spMkLst>
        </pc:spChg>
        <pc:sldLayoutChg chg="modSp">
          <pc:chgData name="Paloma Rojas Saunero" userId="4877c03b8c303747" providerId="LiveId" clId="{FE6C9AE6-AF76-41D1-BF1D-C38B13F0F60A}" dt="2021-11-30T00:45:05.137" v="0"/>
          <pc:sldLayoutMkLst>
            <pc:docMk/>
            <pc:sldMasterMk cId="2601655500" sldId="2147483732"/>
            <pc:sldLayoutMk cId="4197069128" sldId="2147483733"/>
          </pc:sldLayoutMkLst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4197069128" sldId="2147483733"/>
              <ac:spMk id="2" creationId="{00000000-0000-0000-0000-000000000000}"/>
            </ac:spMkLst>
          </pc:spChg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4197069128" sldId="2147483733"/>
              <ac:spMk id="3" creationId="{00000000-0000-0000-0000-000000000000}"/>
            </ac:spMkLst>
          </pc:spChg>
        </pc:sldLayoutChg>
        <pc:sldLayoutChg chg="modSp">
          <pc:chgData name="Paloma Rojas Saunero" userId="4877c03b8c303747" providerId="LiveId" clId="{FE6C9AE6-AF76-41D1-BF1D-C38B13F0F60A}" dt="2021-11-30T00:45:05.137" v="0"/>
          <pc:sldLayoutMkLst>
            <pc:docMk/>
            <pc:sldMasterMk cId="2601655500" sldId="2147483732"/>
            <pc:sldLayoutMk cId="3996937787" sldId="2147483735"/>
          </pc:sldLayoutMkLst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3996937787" sldId="2147483735"/>
              <ac:spMk id="2" creationId="{00000000-0000-0000-0000-000000000000}"/>
            </ac:spMkLst>
          </pc:spChg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3996937787" sldId="2147483735"/>
              <ac:spMk id="3" creationId="{00000000-0000-0000-0000-000000000000}"/>
            </ac:spMkLst>
          </pc:spChg>
        </pc:sldLayoutChg>
        <pc:sldLayoutChg chg="modSp">
          <pc:chgData name="Paloma Rojas Saunero" userId="4877c03b8c303747" providerId="LiveId" clId="{FE6C9AE6-AF76-41D1-BF1D-C38B13F0F60A}" dt="2021-11-30T00:45:05.137" v="0"/>
          <pc:sldLayoutMkLst>
            <pc:docMk/>
            <pc:sldMasterMk cId="2601655500" sldId="2147483732"/>
            <pc:sldLayoutMk cId="4011196474" sldId="2147483736"/>
          </pc:sldLayoutMkLst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4011196474" sldId="2147483736"/>
              <ac:spMk id="3" creationId="{00000000-0000-0000-0000-000000000000}"/>
            </ac:spMkLst>
          </pc:spChg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4011196474" sldId="2147483736"/>
              <ac:spMk id="4" creationId="{00000000-0000-0000-0000-000000000000}"/>
            </ac:spMkLst>
          </pc:spChg>
        </pc:sldLayoutChg>
        <pc:sldLayoutChg chg="modSp">
          <pc:chgData name="Paloma Rojas Saunero" userId="4877c03b8c303747" providerId="LiveId" clId="{FE6C9AE6-AF76-41D1-BF1D-C38B13F0F60A}" dt="2021-11-30T00:45:05.137" v="0"/>
          <pc:sldLayoutMkLst>
            <pc:docMk/>
            <pc:sldMasterMk cId="2601655500" sldId="2147483732"/>
            <pc:sldLayoutMk cId="3101928542" sldId="2147483737"/>
          </pc:sldLayoutMkLst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3101928542" sldId="2147483737"/>
              <ac:spMk id="2" creationId="{00000000-0000-0000-0000-000000000000}"/>
            </ac:spMkLst>
          </pc:spChg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3101928542" sldId="2147483737"/>
              <ac:spMk id="3" creationId="{00000000-0000-0000-0000-000000000000}"/>
            </ac:spMkLst>
          </pc:spChg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3101928542" sldId="2147483737"/>
              <ac:spMk id="4" creationId="{00000000-0000-0000-0000-000000000000}"/>
            </ac:spMkLst>
          </pc:spChg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3101928542" sldId="2147483737"/>
              <ac:spMk id="5" creationId="{00000000-0000-0000-0000-000000000000}"/>
            </ac:spMkLst>
          </pc:spChg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3101928542" sldId="2147483737"/>
              <ac:spMk id="6" creationId="{00000000-0000-0000-0000-000000000000}"/>
            </ac:spMkLst>
          </pc:spChg>
        </pc:sldLayoutChg>
        <pc:sldLayoutChg chg="modSp">
          <pc:chgData name="Paloma Rojas Saunero" userId="4877c03b8c303747" providerId="LiveId" clId="{FE6C9AE6-AF76-41D1-BF1D-C38B13F0F60A}" dt="2021-11-30T00:45:05.137" v="0"/>
          <pc:sldLayoutMkLst>
            <pc:docMk/>
            <pc:sldMasterMk cId="2601655500" sldId="2147483732"/>
            <pc:sldLayoutMk cId="2811746990" sldId="2147483740"/>
          </pc:sldLayoutMkLst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2811746990" sldId="2147483740"/>
              <ac:spMk id="2" creationId="{00000000-0000-0000-0000-000000000000}"/>
            </ac:spMkLst>
          </pc:spChg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2811746990" sldId="2147483740"/>
              <ac:spMk id="3" creationId="{00000000-0000-0000-0000-000000000000}"/>
            </ac:spMkLst>
          </pc:spChg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2811746990" sldId="2147483740"/>
              <ac:spMk id="4" creationId="{00000000-0000-0000-0000-000000000000}"/>
            </ac:spMkLst>
          </pc:spChg>
        </pc:sldLayoutChg>
        <pc:sldLayoutChg chg="modSp">
          <pc:chgData name="Paloma Rojas Saunero" userId="4877c03b8c303747" providerId="LiveId" clId="{FE6C9AE6-AF76-41D1-BF1D-C38B13F0F60A}" dt="2021-11-30T00:45:05.137" v="0"/>
          <pc:sldLayoutMkLst>
            <pc:docMk/>
            <pc:sldMasterMk cId="2601655500" sldId="2147483732"/>
            <pc:sldLayoutMk cId="834001189" sldId="2147483741"/>
          </pc:sldLayoutMkLst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834001189" sldId="2147483741"/>
              <ac:spMk id="2" creationId="{00000000-0000-0000-0000-000000000000}"/>
            </ac:spMkLst>
          </pc:spChg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834001189" sldId="2147483741"/>
              <ac:spMk id="3" creationId="{00000000-0000-0000-0000-000000000000}"/>
            </ac:spMkLst>
          </pc:spChg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834001189" sldId="2147483741"/>
              <ac:spMk id="4" creationId="{00000000-0000-0000-0000-000000000000}"/>
            </ac:spMkLst>
          </pc:spChg>
        </pc:sldLayoutChg>
        <pc:sldLayoutChg chg="modSp">
          <pc:chgData name="Paloma Rojas Saunero" userId="4877c03b8c303747" providerId="LiveId" clId="{FE6C9AE6-AF76-41D1-BF1D-C38B13F0F60A}" dt="2021-11-30T00:45:05.137" v="0"/>
          <pc:sldLayoutMkLst>
            <pc:docMk/>
            <pc:sldMasterMk cId="2601655500" sldId="2147483732"/>
            <pc:sldLayoutMk cId="1339069289" sldId="2147483743"/>
          </pc:sldLayoutMkLst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1339069289" sldId="2147483743"/>
              <ac:spMk id="2" creationId="{00000000-0000-0000-0000-000000000000}"/>
            </ac:spMkLst>
          </pc:spChg>
          <pc:spChg chg="mod">
            <ac:chgData name="Paloma Rojas Saunero" userId="4877c03b8c303747" providerId="LiveId" clId="{FE6C9AE6-AF76-41D1-BF1D-C38B13F0F60A}" dt="2021-11-30T00:45:05.137" v="0"/>
            <ac:spMkLst>
              <pc:docMk/>
              <pc:sldMasterMk cId="2601655500" sldId="2147483732"/>
              <pc:sldLayoutMk cId="1339069289" sldId="214748374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28" y="1646133"/>
            <a:ext cx="6839982" cy="3501813"/>
          </a:xfrm>
        </p:spPr>
        <p:txBody>
          <a:bodyPr anchor="b"/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80" y="5282989"/>
            <a:ext cx="6035279" cy="2428451"/>
          </a:xfrm>
        </p:spPr>
        <p:txBody>
          <a:bodyPr/>
          <a:lstStyle>
            <a:lvl1pPr marL="0" indent="0" algn="ctr">
              <a:buNone/>
              <a:defRPr sz="2112"/>
            </a:lvl1pPr>
            <a:lvl2pPr marL="402336" indent="0" algn="ctr">
              <a:buNone/>
              <a:defRPr sz="1760"/>
            </a:lvl2pPr>
            <a:lvl3pPr marL="804672" indent="0" algn="ctr">
              <a:buNone/>
              <a:defRPr sz="1584"/>
            </a:lvl3pPr>
            <a:lvl4pPr marL="1207008" indent="0" algn="ctr">
              <a:buNone/>
              <a:defRPr sz="1408"/>
            </a:lvl4pPr>
            <a:lvl5pPr marL="1609344" indent="0" algn="ctr">
              <a:buNone/>
              <a:defRPr sz="1408"/>
            </a:lvl5pPr>
            <a:lvl6pPr marL="2011680" indent="0" algn="ctr">
              <a:buNone/>
              <a:defRPr sz="1408"/>
            </a:lvl6pPr>
            <a:lvl7pPr marL="2414016" indent="0" algn="ctr">
              <a:buNone/>
              <a:defRPr sz="1408"/>
            </a:lvl7pPr>
            <a:lvl8pPr marL="2816352" indent="0" algn="ctr">
              <a:buNone/>
              <a:defRPr sz="1408"/>
            </a:lvl8pPr>
            <a:lvl9pPr marL="3218688" indent="0" algn="ctr">
              <a:buNone/>
              <a:defRPr sz="14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464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727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58662" y="535517"/>
            <a:ext cx="17351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34" y="535517"/>
            <a:ext cx="510484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106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096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43" y="2507618"/>
            <a:ext cx="6940570" cy="4184014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43" y="6731215"/>
            <a:ext cx="6940570" cy="2200274"/>
          </a:xfrm>
        </p:spPr>
        <p:txBody>
          <a:bodyPr/>
          <a:lstStyle>
            <a:lvl1pPr marL="0" indent="0">
              <a:buNone/>
              <a:defRPr sz="2112">
                <a:solidFill>
                  <a:schemeClr val="tx1"/>
                </a:solidFill>
              </a:defRPr>
            </a:lvl1pPr>
            <a:lvl2pPr marL="40233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672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7008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34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68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4016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35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8688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62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234" y="2677584"/>
            <a:ext cx="3419991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813" y="2677584"/>
            <a:ext cx="3419991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221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535519"/>
            <a:ext cx="69405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283" y="2465706"/>
            <a:ext cx="3404274" cy="1208404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36" indent="0">
              <a:buNone/>
              <a:defRPr sz="1760" b="1"/>
            </a:lvl2pPr>
            <a:lvl3pPr marL="804672" indent="0">
              <a:buNone/>
              <a:defRPr sz="1584" b="1"/>
            </a:lvl3pPr>
            <a:lvl4pPr marL="1207008" indent="0">
              <a:buNone/>
              <a:defRPr sz="1408" b="1"/>
            </a:lvl4pPr>
            <a:lvl5pPr marL="1609344" indent="0">
              <a:buNone/>
              <a:defRPr sz="1408" b="1"/>
            </a:lvl5pPr>
            <a:lvl6pPr marL="2011680" indent="0">
              <a:buNone/>
              <a:defRPr sz="1408" b="1"/>
            </a:lvl6pPr>
            <a:lvl7pPr marL="2414016" indent="0">
              <a:buNone/>
              <a:defRPr sz="1408" b="1"/>
            </a:lvl7pPr>
            <a:lvl8pPr marL="2816352" indent="0">
              <a:buNone/>
              <a:defRPr sz="1408" b="1"/>
            </a:lvl8pPr>
            <a:lvl9pPr marL="3218688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283" y="3674110"/>
            <a:ext cx="34042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3814" y="2465706"/>
            <a:ext cx="3421039" cy="1208404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36" indent="0">
              <a:buNone/>
              <a:defRPr sz="1760" b="1"/>
            </a:lvl2pPr>
            <a:lvl3pPr marL="804672" indent="0">
              <a:buNone/>
              <a:defRPr sz="1584" b="1"/>
            </a:lvl3pPr>
            <a:lvl4pPr marL="1207008" indent="0">
              <a:buNone/>
              <a:defRPr sz="1408" b="1"/>
            </a:lvl4pPr>
            <a:lvl5pPr marL="1609344" indent="0">
              <a:buNone/>
              <a:defRPr sz="1408" b="1"/>
            </a:lvl5pPr>
            <a:lvl6pPr marL="2011680" indent="0">
              <a:buNone/>
              <a:defRPr sz="1408" b="1"/>
            </a:lvl6pPr>
            <a:lvl7pPr marL="2414016" indent="0">
              <a:buNone/>
              <a:defRPr sz="1408" b="1"/>
            </a:lvl7pPr>
            <a:lvl8pPr marL="2816352" indent="0">
              <a:buNone/>
              <a:defRPr sz="1408" b="1"/>
            </a:lvl8pPr>
            <a:lvl9pPr marL="3218688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73814" y="3674110"/>
            <a:ext cx="342103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98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530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696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670560"/>
            <a:ext cx="2595379" cy="234696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039" y="1448226"/>
            <a:ext cx="4073813" cy="7147983"/>
          </a:xfrm>
        </p:spPr>
        <p:txBody>
          <a:bodyPr/>
          <a:lstStyle>
            <a:lvl1pPr>
              <a:defRPr sz="2816"/>
            </a:lvl1pPr>
            <a:lvl2pPr>
              <a:defRPr sz="2464"/>
            </a:lvl2pPr>
            <a:lvl3pPr>
              <a:defRPr sz="2112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3017520"/>
            <a:ext cx="2595379" cy="5590329"/>
          </a:xfrm>
        </p:spPr>
        <p:txBody>
          <a:bodyPr/>
          <a:lstStyle>
            <a:lvl1pPr marL="0" indent="0">
              <a:buNone/>
              <a:defRPr sz="1408"/>
            </a:lvl1pPr>
            <a:lvl2pPr marL="402336" indent="0">
              <a:buNone/>
              <a:defRPr sz="1232"/>
            </a:lvl2pPr>
            <a:lvl3pPr marL="804672" indent="0">
              <a:buNone/>
              <a:defRPr sz="1056"/>
            </a:lvl3pPr>
            <a:lvl4pPr marL="1207008" indent="0">
              <a:buNone/>
              <a:defRPr sz="880"/>
            </a:lvl4pPr>
            <a:lvl5pPr marL="1609344" indent="0">
              <a:buNone/>
              <a:defRPr sz="880"/>
            </a:lvl5pPr>
            <a:lvl6pPr marL="2011680" indent="0">
              <a:buNone/>
              <a:defRPr sz="880"/>
            </a:lvl6pPr>
            <a:lvl7pPr marL="2414016" indent="0">
              <a:buNone/>
              <a:defRPr sz="880"/>
            </a:lvl7pPr>
            <a:lvl8pPr marL="2816352" indent="0">
              <a:buNone/>
              <a:defRPr sz="880"/>
            </a:lvl8pPr>
            <a:lvl9pPr marL="3218688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16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670560"/>
            <a:ext cx="2595379" cy="234696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1039" y="1448226"/>
            <a:ext cx="4073813" cy="7147983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336" indent="0">
              <a:buNone/>
              <a:defRPr sz="2464"/>
            </a:lvl2pPr>
            <a:lvl3pPr marL="804672" indent="0">
              <a:buNone/>
              <a:defRPr sz="2112"/>
            </a:lvl3pPr>
            <a:lvl4pPr marL="1207008" indent="0">
              <a:buNone/>
              <a:defRPr sz="1760"/>
            </a:lvl4pPr>
            <a:lvl5pPr marL="1609344" indent="0">
              <a:buNone/>
              <a:defRPr sz="1760"/>
            </a:lvl5pPr>
            <a:lvl6pPr marL="2011680" indent="0">
              <a:buNone/>
              <a:defRPr sz="1760"/>
            </a:lvl6pPr>
            <a:lvl7pPr marL="2414016" indent="0">
              <a:buNone/>
              <a:defRPr sz="1760"/>
            </a:lvl7pPr>
            <a:lvl8pPr marL="2816352" indent="0">
              <a:buNone/>
              <a:defRPr sz="1760"/>
            </a:lvl8pPr>
            <a:lvl9pPr marL="3218688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3017520"/>
            <a:ext cx="2595379" cy="5590329"/>
          </a:xfrm>
        </p:spPr>
        <p:txBody>
          <a:bodyPr/>
          <a:lstStyle>
            <a:lvl1pPr marL="0" indent="0">
              <a:buNone/>
              <a:defRPr sz="1408"/>
            </a:lvl1pPr>
            <a:lvl2pPr marL="402336" indent="0">
              <a:buNone/>
              <a:defRPr sz="1232"/>
            </a:lvl2pPr>
            <a:lvl3pPr marL="804672" indent="0">
              <a:buNone/>
              <a:defRPr sz="1056"/>
            </a:lvl3pPr>
            <a:lvl4pPr marL="1207008" indent="0">
              <a:buNone/>
              <a:defRPr sz="880"/>
            </a:lvl4pPr>
            <a:lvl5pPr marL="1609344" indent="0">
              <a:buNone/>
              <a:defRPr sz="880"/>
            </a:lvl5pPr>
            <a:lvl6pPr marL="2011680" indent="0">
              <a:buNone/>
              <a:defRPr sz="880"/>
            </a:lvl6pPr>
            <a:lvl7pPr marL="2414016" indent="0">
              <a:buNone/>
              <a:defRPr sz="880"/>
            </a:lvl7pPr>
            <a:lvl8pPr marL="2816352" indent="0">
              <a:buNone/>
              <a:defRPr sz="880"/>
            </a:lvl8pPr>
            <a:lvl9pPr marL="3218688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ED1-0BE7-4ECE-A7B2-993361CCC74F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144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234" y="535519"/>
            <a:ext cx="69405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34" y="2677584"/>
            <a:ext cx="69405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234" y="9322649"/>
            <a:ext cx="1810584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DED1-0BE7-4ECE-A7B2-993361CCC74F}" type="datetimeFigureOut">
              <a:rPr lang="LID4096" smtClean="0"/>
              <a:t>11/30/2021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582" y="9322649"/>
            <a:ext cx="271587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3220" y="9322649"/>
            <a:ext cx="1810584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07A70-93C2-4569-AD73-622B046ABC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788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04672" rtl="0" eaLnBrk="1" latinLnBrk="0" hangingPunct="1">
        <a:lnSpc>
          <a:spcPct val="90000"/>
        </a:lnSpc>
        <a:spcBef>
          <a:spcPct val="0"/>
        </a:spcBef>
        <a:buNone/>
        <a:defRPr sz="3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68" indent="-201168" algn="l" defTabSz="804672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603504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176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2848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5184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520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19856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344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016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352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8688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17">
            <a:extLst>
              <a:ext uri="{FF2B5EF4-FFF2-40B4-BE49-F238E27FC236}">
                <a16:creationId xmlns:a16="http://schemas.microsoft.com/office/drawing/2014/main" id="{F401BF12-1468-4721-9611-75CD668A49B9}"/>
              </a:ext>
            </a:extLst>
          </p:cNvPr>
          <p:cNvSpPr/>
          <p:nvPr/>
        </p:nvSpPr>
        <p:spPr>
          <a:xfrm>
            <a:off x="4700743" y="3031327"/>
            <a:ext cx="3192752" cy="155763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dash"/>
            <a:miter lim="800000"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2790 excluded patients*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1526, &gt;80 years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1160, MMSE scored below 26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92, Parkinson Disease/ Parkinsonism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934, prevalent dementia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471, prevalent stroke or TIA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Rectángulo redondeado 7">
            <a:extLst>
              <a:ext uri="{FF2B5EF4-FFF2-40B4-BE49-F238E27FC236}">
                <a16:creationId xmlns:a16="http://schemas.microsoft.com/office/drawing/2014/main" id="{A8655472-419F-4B14-A522-DCBEF30C33BD}"/>
              </a:ext>
            </a:extLst>
          </p:cNvPr>
          <p:cNvSpPr/>
          <p:nvPr/>
        </p:nvSpPr>
        <p:spPr>
          <a:xfrm>
            <a:off x="1923949" y="5923035"/>
            <a:ext cx="2620186" cy="31872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33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4930 participants included</a:t>
            </a:r>
            <a:endParaRPr sz="133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ángulo redondeado 16">
            <a:extLst>
              <a:ext uri="{FF2B5EF4-FFF2-40B4-BE49-F238E27FC236}">
                <a16:creationId xmlns:a16="http://schemas.microsoft.com/office/drawing/2014/main" id="{5268E409-0951-4485-BD1A-579B684BBC74}"/>
              </a:ext>
            </a:extLst>
          </p:cNvPr>
          <p:cNvSpPr>
            <a:spLocks/>
          </p:cNvSpPr>
          <p:nvPr/>
        </p:nvSpPr>
        <p:spPr>
          <a:xfrm>
            <a:off x="1913545" y="2600426"/>
            <a:ext cx="2632179" cy="42980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33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7983 participants enrolled in RSI</a:t>
            </a:r>
            <a:endParaRPr sz="133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5F606-3F4C-4F66-AA47-6EA93DE693C7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229634" y="3030233"/>
            <a:ext cx="4407" cy="2892805"/>
          </a:xfrm>
          <a:prstGeom prst="line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9" name="Rectángulo redondeado 37">
            <a:extLst>
              <a:ext uri="{FF2B5EF4-FFF2-40B4-BE49-F238E27FC236}">
                <a16:creationId xmlns:a16="http://schemas.microsoft.com/office/drawing/2014/main" id="{994F4DE8-8E71-4DBD-B517-D543A62AACFF}"/>
              </a:ext>
            </a:extLst>
          </p:cNvPr>
          <p:cNvSpPr/>
          <p:nvPr/>
        </p:nvSpPr>
        <p:spPr>
          <a:xfrm>
            <a:off x="4700743" y="4675385"/>
            <a:ext cx="3192752" cy="126246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dash"/>
            <a:miter lim="800000"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263 excluded for missing data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157, Systolic blood pressure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114, body mass index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82, Cigarette smoking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2, Antihypertensive drugs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B14F0-ABF8-427C-98B1-C2F048401C7B}"/>
              </a:ext>
            </a:extLst>
          </p:cNvPr>
          <p:cNvCxnSpPr>
            <a:cxnSpLocks/>
          </p:cNvCxnSpPr>
          <p:nvPr/>
        </p:nvCxnSpPr>
        <p:spPr>
          <a:xfrm>
            <a:off x="3229636" y="5271029"/>
            <a:ext cx="1256756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9525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779A-0A0B-4AEF-B807-792360B22ABB}"/>
              </a:ext>
            </a:extLst>
          </p:cNvPr>
          <p:cNvCxnSpPr>
            <a:cxnSpLocks/>
          </p:cNvCxnSpPr>
          <p:nvPr/>
        </p:nvCxnSpPr>
        <p:spPr>
          <a:xfrm>
            <a:off x="3229636" y="3784048"/>
            <a:ext cx="1256756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9525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2" name="Rectángulo redondeado 37">
            <a:extLst>
              <a:ext uri="{FF2B5EF4-FFF2-40B4-BE49-F238E27FC236}">
                <a16:creationId xmlns:a16="http://schemas.microsoft.com/office/drawing/2014/main" id="{91C04472-8573-4B77-A9C2-5EAFE39D3A19}"/>
              </a:ext>
            </a:extLst>
          </p:cNvPr>
          <p:cNvSpPr/>
          <p:nvPr/>
        </p:nvSpPr>
        <p:spPr>
          <a:xfrm>
            <a:off x="1392025" y="6777888"/>
            <a:ext cx="1753046" cy="98291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dash"/>
            <a:miter lim="800000"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Lost to follow-up: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283 after 1st visit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408 after 2nd visit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n= 230 after 3rd visit</a:t>
            </a:r>
            <a:endParaRPr sz="133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Rectángulo redondeado 37">
            <a:extLst>
              <a:ext uri="{FF2B5EF4-FFF2-40B4-BE49-F238E27FC236}">
                <a16:creationId xmlns:a16="http://schemas.microsoft.com/office/drawing/2014/main" id="{28764042-526B-4D24-B925-C80983B04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026" y="7929858"/>
            <a:ext cx="1804176" cy="8252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Death: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141 after 1st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340 after 2nd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430 after 3rd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25885398-33B5-4FFD-A9D3-AD6B7E03F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080" y="6768645"/>
            <a:ext cx="1753045" cy="9921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Lost to follow-up: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280 after 1st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398 after 2nd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194 after 3rd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AutoShape 10">
            <a:extLst>
              <a:ext uri="{FF2B5EF4-FFF2-40B4-BE49-F238E27FC236}">
                <a16:creationId xmlns:a16="http://schemas.microsoft.com/office/drawing/2014/main" id="{C37ABC64-0AB8-4DBD-B9D7-477D909A7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051" y="7919851"/>
            <a:ext cx="1781683" cy="83481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Death: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152 after 1st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341 after 2nd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n= 464 after 3rd visit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A422F6-4B65-4FDF-AD61-F748E2329CAD}"/>
              </a:ext>
            </a:extLst>
          </p:cNvPr>
          <p:cNvCxnSpPr>
            <a:cxnSpLocks/>
          </p:cNvCxnSpPr>
          <p:nvPr/>
        </p:nvCxnSpPr>
        <p:spPr>
          <a:xfrm flipV="1">
            <a:off x="1129131" y="6438705"/>
            <a:ext cx="4274451" cy="10029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529832-49A7-4324-AA35-6C96BF21DBDE}"/>
              </a:ext>
            </a:extLst>
          </p:cNvPr>
          <p:cNvCxnSpPr>
            <a:cxnSpLocks/>
          </p:cNvCxnSpPr>
          <p:nvPr/>
        </p:nvCxnSpPr>
        <p:spPr>
          <a:xfrm>
            <a:off x="1130194" y="6443368"/>
            <a:ext cx="11514" cy="2554721"/>
          </a:xfrm>
          <a:prstGeom prst="line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EB89A1-10FD-4A58-905B-CDF1C077B813}"/>
              </a:ext>
            </a:extLst>
          </p:cNvPr>
          <p:cNvCxnSpPr>
            <a:cxnSpLocks/>
          </p:cNvCxnSpPr>
          <p:nvPr/>
        </p:nvCxnSpPr>
        <p:spPr>
          <a:xfrm>
            <a:off x="5399433" y="6443368"/>
            <a:ext cx="11514" cy="2554721"/>
          </a:xfrm>
          <a:prstGeom prst="line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2D450-EA7D-4449-B445-A081F27B973C}"/>
              </a:ext>
            </a:extLst>
          </p:cNvPr>
          <p:cNvCxnSpPr>
            <a:cxnSpLocks/>
          </p:cNvCxnSpPr>
          <p:nvPr/>
        </p:nvCxnSpPr>
        <p:spPr>
          <a:xfrm>
            <a:off x="1141708" y="8290386"/>
            <a:ext cx="239786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23" name="Rectángulo redondeado 7">
            <a:extLst>
              <a:ext uri="{FF2B5EF4-FFF2-40B4-BE49-F238E27FC236}">
                <a16:creationId xmlns:a16="http://schemas.microsoft.com/office/drawing/2014/main" id="{18A725C6-1D57-4B94-82AC-8FB109BD9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10" y="9011464"/>
            <a:ext cx="1909005" cy="867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0541" tIns="55270" rIns="110541" bIns="5527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2285 had complete follow-up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490 cases of stroke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1234 cases of death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AutoShape 1">
            <a:extLst>
              <a:ext uri="{FF2B5EF4-FFF2-40B4-BE49-F238E27FC236}">
                <a16:creationId xmlns:a16="http://schemas.microsoft.com/office/drawing/2014/main" id="{84F6AA1B-D590-4241-85BB-5B624AD1D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049" y="9018171"/>
            <a:ext cx="2101063" cy="867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0541" tIns="55270" rIns="110541" bIns="5527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2324 had complete follow-up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431 cases of dementia</a:t>
            </a:r>
            <a:endParaRPr lang="en-US" altLang="LID4096" sz="133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133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1303 cases of death</a:t>
            </a:r>
            <a:endParaRPr lang="en-US" altLang="LID4096" sz="1330" dirty="0">
              <a:latin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B21B7C-E4E1-4F52-99D0-65EACBE15575}"/>
              </a:ext>
            </a:extLst>
          </p:cNvPr>
          <p:cNvCxnSpPr>
            <a:cxnSpLocks/>
          </p:cNvCxnSpPr>
          <p:nvPr/>
        </p:nvCxnSpPr>
        <p:spPr>
          <a:xfrm>
            <a:off x="3055339" y="6241761"/>
            <a:ext cx="0" cy="19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8918C433-FB13-49DA-905E-27F8DED92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96" y="2477442"/>
            <a:ext cx="223306" cy="44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0541" tIns="55270" rIns="110541" bIns="5527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 sz="2175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ADC893-87C0-49DD-8883-C29C35C4A86A}"/>
              </a:ext>
            </a:extLst>
          </p:cNvPr>
          <p:cNvCxnSpPr>
            <a:cxnSpLocks/>
          </p:cNvCxnSpPr>
          <p:nvPr/>
        </p:nvCxnSpPr>
        <p:spPr>
          <a:xfrm>
            <a:off x="1141706" y="7316286"/>
            <a:ext cx="239786" cy="0"/>
          </a:xfrm>
          <a:prstGeom prst="line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300863-1ACD-4A2C-8E18-9A2F99E59FD5}"/>
              </a:ext>
            </a:extLst>
          </p:cNvPr>
          <p:cNvCxnSpPr>
            <a:cxnSpLocks/>
          </p:cNvCxnSpPr>
          <p:nvPr/>
        </p:nvCxnSpPr>
        <p:spPr>
          <a:xfrm flipH="1" flipV="1">
            <a:off x="5149055" y="7316292"/>
            <a:ext cx="239787" cy="1"/>
          </a:xfrm>
          <a:prstGeom prst="line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E19D85-2C06-4D79-BCE8-5A1F9940E7BB}"/>
              </a:ext>
            </a:extLst>
          </p:cNvPr>
          <p:cNvCxnSpPr>
            <a:cxnSpLocks/>
          </p:cNvCxnSpPr>
          <p:nvPr/>
        </p:nvCxnSpPr>
        <p:spPr>
          <a:xfrm flipH="1" flipV="1">
            <a:off x="5171161" y="8290394"/>
            <a:ext cx="239787" cy="1"/>
          </a:xfrm>
          <a:prstGeom prst="line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648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189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Paloma Rojas Saunero</dc:creator>
  <cp:lastModifiedBy>Paloma Rojas Saunero</cp:lastModifiedBy>
  <cp:revision>1</cp:revision>
  <dcterms:created xsi:type="dcterms:W3CDTF">2021-11-27T23:20:51Z</dcterms:created>
  <dcterms:modified xsi:type="dcterms:W3CDTF">2021-11-30T00:51:43Z</dcterms:modified>
</cp:coreProperties>
</file>