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7497763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356F88-D4D0-41EE-A6CB-92CBDFC23A40}" v="20" dt="2021-11-30T00:53:13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94" d="100"/>
          <a:sy n="94" d="100"/>
        </p:scale>
        <p:origin x="165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oma Rojas Saunero" userId="4877c03b8c303747" providerId="LiveId" clId="{F2356F88-D4D0-41EE-A6CB-92CBDFC23A40}"/>
    <pc:docChg chg="modSld modMainMaster">
      <pc:chgData name="Paloma Rojas Saunero" userId="4877c03b8c303747" providerId="LiveId" clId="{F2356F88-D4D0-41EE-A6CB-92CBDFC23A40}" dt="2021-11-30T00:53:22.582" v="44" actId="1036"/>
      <pc:docMkLst>
        <pc:docMk/>
      </pc:docMkLst>
      <pc:sldChg chg="delSp modSp mod">
        <pc:chgData name="Paloma Rojas Saunero" userId="4877c03b8c303747" providerId="LiveId" clId="{F2356F88-D4D0-41EE-A6CB-92CBDFC23A40}" dt="2021-11-30T00:53:22.582" v="44" actId="1036"/>
        <pc:sldMkLst>
          <pc:docMk/>
          <pc:sldMk cId="2860529466" sldId="256"/>
        </pc:sldMkLst>
        <pc:spChg chg="mod">
          <ac:chgData name="Paloma Rojas Saunero" userId="4877c03b8c303747" providerId="LiveId" clId="{F2356F88-D4D0-41EE-A6CB-92CBDFC23A40}" dt="2021-11-30T00:53:22.582" v="44" actId="1036"/>
          <ac:spMkLst>
            <pc:docMk/>
            <pc:sldMk cId="2860529466" sldId="256"/>
            <ac:spMk id="4" creationId="{FFC6B481-2D61-447E-BD5E-7AE04B7C46C1}"/>
          </ac:spMkLst>
        </pc:spChg>
        <pc:spChg chg="mod">
          <ac:chgData name="Paloma Rojas Saunero" userId="4877c03b8c303747" providerId="LiveId" clId="{F2356F88-D4D0-41EE-A6CB-92CBDFC23A40}" dt="2021-11-30T00:53:22.582" v="44" actId="1036"/>
          <ac:spMkLst>
            <pc:docMk/>
            <pc:sldMk cId="2860529466" sldId="256"/>
            <ac:spMk id="6" creationId="{A656E347-1C92-48C0-A69D-41100F9F0534}"/>
          </ac:spMkLst>
        </pc:spChg>
        <pc:spChg chg="mod">
          <ac:chgData name="Paloma Rojas Saunero" userId="4877c03b8c303747" providerId="LiveId" clId="{F2356F88-D4D0-41EE-A6CB-92CBDFC23A40}" dt="2021-11-30T00:53:22.582" v="44" actId="1036"/>
          <ac:spMkLst>
            <pc:docMk/>
            <pc:sldMk cId="2860529466" sldId="256"/>
            <ac:spMk id="10" creationId="{80A2F985-7B14-47BD-875F-5342125F53C7}"/>
          </ac:spMkLst>
        </pc:spChg>
        <pc:spChg chg="mod">
          <ac:chgData name="Paloma Rojas Saunero" userId="4877c03b8c303747" providerId="LiveId" clId="{F2356F88-D4D0-41EE-A6CB-92CBDFC23A40}" dt="2021-11-30T00:53:22.582" v="44" actId="1036"/>
          <ac:spMkLst>
            <pc:docMk/>
            <pc:sldMk cId="2860529466" sldId="256"/>
            <ac:spMk id="11" creationId="{F219ABC2-664E-45E1-98D9-06302BC629E2}"/>
          </ac:spMkLst>
        </pc:spChg>
        <pc:spChg chg="mod">
          <ac:chgData name="Paloma Rojas Saunero" userId="4877c03b8c303747" providerId="LiveId" clId="{F2356F88-D4D0-41EE-A6CB-92CBDFC23A40}" dt="2021-11-30T00:53:22.582" v="44" actId="1036"/>
          <ac:spMkLst>
            <pc:docMk/>
            <pc:sldMk cId="2860529466" sldId="256"/>
            <ac:spMk id="13" creationId="{BA82F53F-5197-41FE-847B-28298FE2F89F}"/>
          </ac:spMkLst>
        </pc:spChg>
        <pc:spChg chg="mod">
          <ac:chgData name="Paloma Rojas Saunero" userId="4877c03b8c303747" providerId="LiveId" clId="{F2356F88-D4D0-41EE-A6CB-92CBDFC23A40}" dt="2021-11-30T00:53:22.582" v="44" actId="1036"/>
          <ac:spMkLst>
            <pc:docMk/>
            <pc:sldMk cId="2860529466" sldId="256"/>
            <ac:spMk id="16" creationId="{874BAF72-2A23-4F9A-A64E-C0C4118E5BFC}"/>
          </ac:spMkLst>
        </pc:spChg>
        <pc:spChg chg="mod">
          <ac:chgData name="Paloma Rojas Saunero" userId="4877c03b8c303747" providerId="LiveId" clId="{F2356F88-D4D0-41EE-A6CB-92CBDFC23A40}" dt="2021-11-30T00:53:22.582" v="44" actId="1036"/>
          <ac:spMkLst>
            <pc:docMk/>
            <pc:sldMk cId="2860529466" sldId="256"/>
            <ac:spMk id="17" creationId="{10D3C06C-4886-46E7-863A-1B1A8B22DFE2}"/>
          </ac:spMkLst>
        </pc:spChg>
        <pc:spChg chg="mod">
          <ac:chgData name="Paloma Rojas Saunero" userId="4877c03b8c303747" providerId="LiveId" clId="{F2356F88-D4D0-41EE-A6CB-92CBDFC23A40}" dt="2021-11-27T21:14:53.355" v="8" actId="1035"/>
          <ac:spMkLst>
            <pc:docMk/>
            <pc:sldMk cId="2860529466" sldId="256"/>
            <ac:spMk id="19" creationId="{3FD0E35A-D989-4BE9-8FC4-DB8C3CEAB245}"/>
          </ac:spMkLst>
        </pc:spChg>
        <pc:spChg chg="del mod">
          <ac:chgData name="Paloma Rojas Saunero" userId="4877c03b8c303747" providerId="LiveId" clId="{F2356F88-D4D0-41EE-A6CB-92CBDFC23A40}" dt="2021-11-30T00:53:13.059" v="11" actId="478"/>
          <ac:spMkLst>
            <pc:docMk/>
            <pc:sldMk cId="2860529466" sldId="256"/>
            <ac:spMk id="20" creationId="{00262B2C-1985-45B1-9395-18D1EC661FAC}"/>
          </ac:spMkLst>
        </pc:spChg>
        <pc:spChg chg="mod">
          <ac:chgData name="Paloma Rojas Saunero" userId="4877c03b8c303747" providerId="LiveId" clId="{F2356F88-D4D0-41EE-A6CB-92CBDFC23A40}" dt="2021-11-27T21:14:53.355" v="8" actId="1035"/>
          <ac:spMkLst>
            <pc:docMk/>
            <pc:sldMk cId="2860529466" sldId="256"/>
            <ac:spMk id="21" creationId="{421DF587-9054-4382-82CC-458BA4D32DB9}"/>
          </ac:spMkLst>
        </pc:spChg>
        <pc:spChg chg="del mod">
          <ac:chgData name="Paloma Rojas Saunero" userId="4877c03b8c303747" providerId="LiveId" clId="{F2356F88-D4D0-41EE-A6CB-92CBDFC23A40}" dt="2021-11-30T00:53:04.707" v="10" actId="478"/>
          <ac:spMkLst>
            <pc:docMk/>
            <pc:sldMk cId="2860529466" sldId="256"/>
            <ac:spMk id="22" creationId="{F7FB7391-B879-4EBE-A59E-AAAE9A552C75}"/>
          </ac:spMkLst>
        </pc:spChg>
        <pc:cxnChg chg="mod">
          <ac:chgData name="Paloma Rojas Saunero" userId="4877c03b8c303747" providerId="LiveId" clId="{F2356F88-D4D0-41EE-A6CB-92CBDFC23A40}" dt="2021-11-30T00:53:22.582" v="44" actId="1036"/>
          <ac:cxnSpMkLst>
            <pc:docMk/>
            <pc:sldMk cId="2860529466" sldId="256"/>
            <ac:cxnSpMk id="5" creationId="{D6BF6A59-4D0D-4537-A4A4-09498F2CFB69}"/>
          </ac:cxnSpMkLst>
        </pc:cxnChg>
        <pc:cxnChg chg="mod">
          <ac:chgData name="Paloma Rojas Saunero" userId="4877c03b8c303747" providerId="LiveId" clId="{F2356F88-D4D0-41EE-A6CB-92CBDFC23A40}" dt="2021-11-30T00:53:22.582" v="44" actId="1036"/>
          <ac:cxnSpMkLst>
            <pc:docMk/>
            <pc:sldMk cId="2860529466" sldId="256"/>
            <ac:cxnSpMk id="7" creationId="{F8DFBD24-C7A6-464B-9EC5-082CEA85B6DA}"/>
          </ac:cxnSpMkLst>
        </pc:cxnChg>
        <pc:cxnChg chg="mod">
          <ac:chgData name="Paloma Rojas Saunero" userId="4877c03b8c303747" providerId="LiveId" clId="{F2356F88-D4D0-41EE-A6CB-92CBDFC23A40}" dt="2021-11-30T00:53:22.582" v="44" actId="1036"/>
          <ac:cxnSpMkLst>
            <pc:docMk/>
            <pc:sldMk cId="2860529466" sldId="256"/>
            <ac:cxnSpMk id="8" creationId="{EEDF1B43-791A-491D-BF5A-A802BF342E6C}"/>
          </ac:cxnSpMkLst>
        </pc:cxnChg>
        <pc:cxnChg chg="mod">
          <ac:chgData name="Paloma Rojas Saunero" userId="4877c03b8c303747" providerId="LiveId" clId="{F2356F88-D4D0-41EE-A6CB-92CBDFC23A40}" dt="2021-11-30T00:53:22.582" v="44" actId="1036"/>
          <ac:cxnSpMkLst>
            <pc:docMk/>
            <pc:sldMk cId="2860529466" sldId="256"/>
            <ac:cxnSpMk id="9" creationId="{63FEE9D9-09E8-4415-A799-1BAD60E42920}"/>
          </ac:cxnSpMkLst>
        </pc:cxnChg>
        <pc:cxnChg chg="mod">
          <ac:chgData name="Paloma Rojas Saunero" userId="4877c03b8c303747" providerId="LiveId" clId="{F2356F88-D4D0-41EE-A6CB-92CBDFC23A40}" dt="2021-11-30T00:53:22.582" v="44" actId="1036"/>
          <ac:cxnSpMkLst>
            <pc:docMk/>
            <pc:sldMk cId="2860529466" sldId="256"/>
            <ac:cxnSpMk id="12" creationId="{1EECD1F1-D78D-45D3-A264-CC702DB860C7}"/>
          </ac:cxnSpMkLst>
        </pc:cxnChg>
        <pc:cxnChg chg="mod">
          <ac:chgData name="Paloma Rojas Saunero" userId="4877c03b8c303747" providerId="LiveId" clId="{F2356F88-D4D0-41EE-A6CB-92CBDFC23A40}" dt="2021-11-30T00:53:22.582" v="44" actId="1036"/>
          <ac:cxnSpMkLst>
            <pc:docMk/>
            <pc:sldMk cId="2860529466" sldId="256"/>
            <ac:cxnSpMk id="14" creationId="{D4033589-3793-484A-8D13-F2CD2A1B1F2D}"/>
          </ac:cxnSpMkLst>
        </pc:cxnChg>
        <pc:cxnChg chg="mod">
          <ac:chgData name="Paloma Rojas Saunero" userId="4877c03b8c303747" providerId="LiveId" clId="{F2356F88-D4D0-41EE-A6CB-92CBDFC23A40}" dt="2021-11-30T00:53:22.582" v="44" actId="1036"/>
          <ac:cxnSpMkLst>
            <pc:docMk/>
            <pc:sldMk cId="2860529466" sldId="256"/>
            <ac:cxnSpMk id="15" creationId="{1C97492D-28BB-4B62-9417-380F04C1CBD7}"/>
          </ac:cxnSpMkLst>
        </pc:cxnChg>
        <pc:cxnChg chg="mod">
          <ac:chgData name="Paloma Rojas Saunero" userId="4877c03b8c303747" providerId="LiveId" clId="{F2356F88-D4D0-41EE-A6CB-92CBDFC23A40}" dt="2021-11-30T00:53:22.582" v="44" actId="1036"/>
          <ac:cxnSpMkLst>
            <pc:docMk/>
            <pc:sldMk cId="2860529466" sldId="256"/>
            <ac:cxnSpMk id="26" creationId="{D41AEFD3-0F04-477F-A510-06349B1C6322}"/>
          </ac:cxnSpMkLst>
        </pc:cxnChg>
      </pc:sldChg>
      <pc:sldMasterChg chg="modSp modSldLayout">
        <pc:chgData name="Paloma Rojas Saunero" userId="4877c03b8c303747" providerId="LiveId" clId="{F2356F88-D4D0-41EE-A6CB-92CBDFC23A40}" dt="2021-11-27T21:13:18.460" v="0"/>
        <pc:sldMasterMkLst>
          <pc:docMk/>
          <pc:sldMasterMk cId="3510040548" sldId="2147483648"/>
        </pc:sldMasterMkLst>
        <pc:spChg chg="mod">
          <ac:chgData name="Paloma Rojas Saunero" userId="4877c03b8c303747" providerId="LiveId" clId="{F2356F88-D4D0-41EE-A6CB-92CBDFC23A40}" dt="2021-11-27T21:13:18.460" v="0"/>
          <ac:spMkLst>
            <pc:docMk/>
            <pc:sldMasterMk cId="3510040548" sldId="2147483648"/>
            <ac:spMk id="2" creationId="{80F25CF9-B4F4-4C4B-9B16-44E009C59D3E}"/>
          </ac:spMkLst>
        </pc:spChg>
        <pc:spChg chg="mod">
          <ac:chgData name="Paloma Rojas Saunero" userId="4877c03b8c303747" providerId="LiveId" clId="{F2356F88-D4D0-41EE-A6CB-92CBDFC23A40}" dt="2021-11-27T21:13:18.460" v="0"/>
          <ac:spMkLst>
            <pc:docMk/>
            <pc:sldMasterMk cId="3510040548" sldId="2147483648"/>
            <ac:spMk id="3" creationId="{939D6CDE-E3E4-4A22-9201-437737156B9D}"/>
          </ac:spMkLst>
        </pc:spChg>
        <pc:spChg chg="mod">
          <ac:chgData name="Paloma Rojas Saunero" userId="4877c03b8c303747" providerId="LiveId" clId="{F2356F88-D4D0-41EE-A6CB-92CBDFC23A40}" dt="2021-11-27T21:13:18.460" v="0"/>
          <ac:spMkLst>
            <pc:docMk/>
            <pc:sldMasterMk cId="3510040548" sldId="2147483648"/>
            <ac:spMk id="4" creationId="{3CB8A694-2767-4978-B221-788E09FF4AFA}"/>
          </ac:spMkLst>
        </pc:spChg>
        <pc:spChg chg="mod">
          <ac:chgData name="Paloma Rojas Saunero" userId="4877c03b8c303747" providerId="LiveId" clId="{F2356F88-D4D0-41EE-A6CB-92CBDFC23A40}" dt="2021-11-27T21:13:18.460" v="0"/>
          <ac:spMkLst>
            <pc:docMk/>
            <pc:sldMasterMk cId="3510040548" sldId="2147483648"/>
            <ac:spMk id="5" creationId="{07C6AB3A-AFE0-4018-96E8-97043D4A780C}"/>
          </ac:spMkLst>
        </pc:spChg>
        <pc:spChg chg="mod">
          <ac:chgData name="Paloma Rojas Saunero" userId="4877c03b8c303747" providerId="LiveId" clId="{F2356F88-D4D0-41EE-A6CB-92CBDFC23A40}" dt="2021-11-27T21:13:18.460" v="0"/>
          <ac:spMkLst>
            <pc:docMk/>
            <pc:sldMasterMk cId="3510040548" sldId="2147483648"/>
            <ac:spMk id="6" creationId="{7B3CC187-7305-476B-859A-DFBF5F35F3A7}"/>
          </ac:spMkLst>
        </pc:spChg>
        <pc:sldLayoutChg chg="modSp">
          <pc:chgData name="Paloma Rojas Saunero" userId="4877c03b8c303747" providerId="LiveId" clId="{F2356F88-D4D0-41EE-A6CB-92CBDFC23A40}" dt="2021-11-27T21:13:18.460" v="0"/>
          <pc:sldLayoutMkLst>
            <pc:docMk/>
            <pc:sldMasterMk cId="3510040548" sldId="2147483648"/>
            <pc:sldLayoutMk cId="525398675" sldId="2147483649"/>
          </pc:sldLayoutMkLst>
          <pc:spChg chg="mod">
            <ac:chgData name="Paloma Rojas Saunero" userId="4877c03b8c303747" providerId="LiveId" clId="{F2356F88-D4D0-41EE-A6CB-92CBDFC23A40}" dt="2021-11-27T21:13:18.460" v="0"/>
            <ac:spMkLst>
              <pc:docMk/>
              <pc:sldMasterMk cId="3510040548" sldId="2147483648"/>
              <pc:sldLayoutMk cId="525398675" sldId="2147483649"/>
              <ac:spMk id="2" creationId="{BB6831D8-6EB1-4424-AD99-E3A5F6A22AF1}"/>
            </ac:spMkLst>
          </pc:spChg>
          <pc:spChg chg="mod">
            <ac:chgData name="Paloma Rojas Saunero" userId="4877c03b8c303747" providerId="LiveId" clId="{F2356F88-D4D0-41EE-A6CB-92CBDFC23A40}" dt="2021-11-27T21:13:18.460" v="0"/>
            <ac:spMkLst>
              <pc:docMk/>
              <pc:sldMasterMk cId="3510040548" sldId="2147483648"/>
              <pc:sldLayoutMk cId="525398675" sldId="2147483649"/>
              <ac:spMk id="3" creationId="{DAC18AB1-563A-44B7-A6D5-04BD029CB27D}"/>
            </ac:spMkLst>
          </pc:spChg>
        </pc:sldLayoutChg>
        <pc:sldLayoutChg chg="modSp">
          <pc:chgData name="Paloma Rojas Saunero" userId="4877c03b8c303747" providerId="LiveId" clId="{F2356F88-D4D0-41EE-A6CB-92CBDFC23A40}" dt="2021-11-27T21:13:18.460" v="0"/>
          <pc:sldLayoutMkLst>
            <pc:docMk/>
            <pc:sldMasterMk cId="3510040548" sldId="2147483648"/>
            <pc:sldLayoutMk cId="4008458290" sldId="2147483651"/>
          </pc:sldLayoutMkLst>
          <pc:spChg chg="mod">
            <ac:chgData name="Paloma Rojas Saunero" userId="4877c03b8c303747" providerId="LiveId" clId="{F2356F88-D4D0-41EE-A6CB-92CBDFC23A40}" dt="2021-11-27T21:13:18.460" v="0"/>
            <ac:spMkLst>
              <pc:docMk/>
              <pc:sldMasterMk cId="3510040548" sldId="2147483648"/>
              <pc:sldLayoutMk cId="4008458290" sldId="2147483651"/>
              <ac:spMk id="2" creationId="{3FED2EED-3112-4B4B-BE93-23973542176B}"/>
            </ac:spMkLst>
          </pc:spChg>
          <pc:spChg chg="mod">
            <ac:chgData name="Paloma Rojas Saunero" userId="4877c03b8c303747" providerId="LiveId" clId="{F2356F88-D4D0-41EE-A6CB-92CBDFC23A40}" dt="2021-11-27T21:13:18.460" v="0"/>
            <ac:spMkLst>
              <pc:docMk/>
              <pc:sldMasterMk cId="3510040548" sldId="2147483648"/>
              <pc:sldLayoutMk cId="4008458290" sldId="2147483651"/>
              <ac:spMk id="3" creationId="{94CE0A89-E33D-4144-8881-4C31F5A5366D}"/>
            </ac:spMkLst>
          </pc:spChg>
        </pc:sldLayoutChg>
        <pc:sldLayoutChg chg="modSp">
          <pc:chgData name="Paloma Rojas Saunero" userId="4877c03b8c303747" providerId="LiveId" clId="{F2356F88-D4D0-41EE-A6CB-92CBDFC23A40}" dt="2021-11-27T21:13:18.460" v="0"/>
          <pc:sldLayoutMkLst>
            <pc:docMk/>
            <pc:sldMasterMk cId="3510040548" sldId="2147483648"/>
            <pc:sldLayoutMk cId="2661344024" sldId="2147483652"/>
          </pc:sldLayoutMkLst>
          <pc:spChg chg="mod">
            <ac:chgData name="Paloma Rojas Saunero" userId="4877c03b8c303747" providerId="LiveId" clId="{F2356F88-D4D0-41EE-A6CB-92CBDFC23A40}" dt="2021-11-27T21:13:18.460" v="0"/>
            <ac:spMkLst>
              <pc:docMk/>
              <pc:sldMasterMk cId="3510040548" sldId="2147483648"/>
              <pc:sldLayoutMk cId="2661344024" sldId="2147483652"/>
              <ac:spMk id="3" creationId="{CDD46275-88E0-4E7A-BE18-E2D226028048}"/>
            </ac:spMkLst>
          </pc:spChg>
          <pc:spChg chg="mod">
            <ac:chgData name="Paloma Rojas Saunero" userId="4877c03b8c303747" providerId="LiveId" clId="{F2356F88-D4D0-41EE-A6CB-92CBDFC23A40}" dt="2021-11-27T21:13:18.460" v="0"/>
            <ac:spMkLst>
              <pc:docMk/>
              <pc:sldMasterMk cId="3510040548" sldId="2147483648"/>
              <pc:sldLayoutMk cId="2661344024" sldId="2147483652"/>
              <ac:spMk id="4" creationId="{344D850D-6804-46EA-A5AA-C9202F850FD4}"/>
            </ac:spMkLst>
          </pc:spChg>
        </pc:sldLayoutChg>
        <pc:sldLayoutChg chg="modSp">
          <pc:chgData name="Paloma Rojas Saunero" userId="4877c03b8c303747" providerId="LiveId" clId="{F2356F88-D4D0-41EE-A6CB-92CBDFC23A40}" dt="2021-11-27T21:13:18.460" v="0"/>
          <pc:sldLayoutMkLst>
            <pc:docMk/>
            <pc:sldMasterMk cId="3510040548" sldId="2147483648"/>
            <pc:sldLayoutMk cId="204774752" sldId="2147483653"/>
          </pc:sldLayoutMkLst>
          <pc:spChg chg="mod">
            <ac:chgData name="Paloma Rojas Saunero" userId="4877c03b8c303747" providerId="LiveId" clId="{F2356F88-D4D0-41EE-A6CB-92CBDFC23A40}" dt="2021-11-27T21:13:18.460" v="0"/>
            <ac:spMkLst>
              <pc:docMk/>
              <pc:sldMasterMk cId="3510040548" sldId="2147483648"/>
              <pc:sldLayoutMk cId="204774752" sldId="2147483653"/>
              <ac:spMk id="2" creationId="{B2BCD926-0225-47CD-A627-8B3E4B4BFB78}"/>
            </ac:spMkLst>
          </pc:spChg>
          <pc:spChg chg="mod">
            <ac:chgData name="Paloma Rojas Saunero" userId="4877c03b8c303747" providerId="LiveId" clId="{F2356F88-D4D0-41EE-A6CB-92CBDFC23A40}" dt="2021-11-27T21:13:18.460" v="0"/>
            <ac:spMkLst>
              <pc:docMk/>
              <pc:sldMasterMk cId="3510040548" sldId="2147483648"/>
              <pc:sldLayoutMk cId="204774752" sldId="2147483653"/>
              <ac:spMk id="3" creationId="{C1371AE2-6816-461E-A84C-5A55E08990B5}"/>
            </ac:spMkLst>
          </pc:spChg>
          <pc:spChg chg="mod">
            <ac:chgData name="Paloma Rojas Saunero" userId="4877c03b8c303747" providerId="LiveId" clId="{F2356F88-D4D0-41EE-A6CB-92CBDFC23A40}" dt="2021-11-27T21:13:18.460" v="0"/>
            <ac:spMkLst>
              <pc:docMk/>
              <pc:sldMasterMk cId="3510040548" sldId="2147483648"/>
              <pc:sldLayoutMk cId="204774752" sldId="2147483653"/>
              <ac:spMk id="4" creationId="{5DE7D410-2918-4B72-8110-D0EA27E2F4C6}"/>
            </ac:spMkLst>
          </pc:spChg>
          <pc:spChg chg="mod">
            <ac:chgData name="Paloma Rojas Saunero" userId="4877c03b8c303747" providerId="LiveId" clId="{F2356F88-D4D0-41EE-A6CB-92CBDFC23A40}" dt="2021-11-27T21:13:18.460" v="0"/>
            <ac:spMkLst>
              <pc:docMk/>
              <pc:sldMasterMk cId="3510040548" sldId="2147483648"/>
              <pc:sldLayoutMk cId="204774752" sldId="2147483653"/>
              <ac:spMk id="5" creationId="{2DBF378D-E364-4930-A9B8-C15DE3A381AA}"/>
            </ac:spMkLst>
          </pc:spChg>
          <pc:spChg chg="mod">
            <ac:chgData name="Paloma Rojas Saunero" userId="4877c03b8c303747" providerId="LiveId" clId="{F2356F88-D4D0-41EE-A6CB-92CBDFC23A40}" dt="2021-11-27T21:13:18.460" v="0"/>
            <ac:spMkLst>
              <pc:docMk/>
              <pc:sldMasterMk cId="3510040548" sldId="2147483648"/>
              <pc:sldLayoutMk cId="204774752" sldId="2147483653"/>
              <ac:spMk id="6" creationId="{A45CA995-B65C-4103-805B-53EE89D57313}"/>
            </ac:spMkLst>
          </pc:spChg>
        </pc:sldLayoutChg>
        <pc:sldLayoutChg chg="modSp">
          <pc:chgData name="Paloma Rojas Saunero" userId="4877c03b8c303747" providerId="LiveId" clId="{F2356F88-D4D0-41EE-A6CB-92CBDFC23A40}" dt="2021-11-27T21:13:18.460" v="0"/>
          <pc:sldLayoutMkLst>
            <pc:docMk/>
            <pc:sldMasterMk cId="3510040548" sldId="2147483648"/>
            <pc:sldLayoutMk cId="297507170" sldId="2147483656"/>
          </pc:sldLayoutMkLst>
          <pc:spChg chg="mod">
            <ac:chgData name="Paloma Rojas Saunero" userId="4877c03b8c303747" providerId="LiveId" clId="{F2356F88-D4D0-41EE-A6CB-92CBDFC23A40}" dt="2021-11-27T21:13:18.460" v="0"/>
            <ac:spMkLst>
              <pc:docMk/>
              <pc:sldMasterMk cId="3510040548" sldId="2147483648"/>
              <pc:sldLayoutMk cId="297507170" sldId="2147483656"/>
              <ac:spMk id="2" creationId="{96C155E3-3E66-458B-BB85-B1F8AA00CADB}"/>
            </ac:spMkLst>
          </pc:spChg>
          <pc:spChg chg="mod">
            <ac:chgData name="Paloma Rojas Saunero" userId="4877c03b8c303747" providerId="LiveId" clId="{F2356F88-D4D0-41EE-A6CB-92CBDFC23A40}" dt="2021-11-27T21:13:18.460" v="0"/>
            <ac:spMkLst>
              <pc:docMk/>
              <pc:sldMasterMk cId="3510040548" sldId="2147483648"/>
              <pc:sldLayoutMk cId="297507170" sldId="2147483656"/>
              <ac:spMk id="3" creationId="{30AA82D4-656D-4EB4-AE15-C1E288331D17}"/>
            </ac:spMkLst>
          </pc:spChg>
          <pc:spChg chg="mod">
            <ac:chgData name="Paloma Rojas Saunero" userId="4877c03b8c303747" providerId="LiveId" clId="{F2356F88-D4D0-41EE-A6CB-92CBDFC23A40}" dt="2021-11-27T21:13:18.460" v="0"/>
            <ac:spMkLst>
              <pc:docMk/>
              <pc:sldMasterMk cId="3510040548" sldId="2147483648"/>
              <pc:sldLayoutMk cId="297507170" sldId="2147483656"/>
              <ac:spMk id="4" creationId="{DDC172A6-B659-43B8-9F12-E46CDD8321F4}"/>
            </ac:spMkLst>
          </pc:spChg>
        </pc:sldLayoutChg>
        <pc:sldLayoutChg chg="modSp">
          <pc:chgData name="Paloma Rojas Saunero" userId="4877c03b8c303747" providerId="LiveId" clId="{F2356F88-D4D0-41EE-A6CB-92CBDFC23A40}" dt="2021-11-27T21:13:18.460" v="0"/>
          <pc:sldLayoutMkLst>
            <pc:docMk/>
            <pc:sldMasterMk cId="3510040548" sldId="2147483648"/>
            <pc:sldLayoutMk cId="1452086995" sldId="2147483657"/>
          </pc:sldLayoutMkLst>
          <pc:spChg chg="mod">
            <ac:chgData name="Paloma Rojas Saunero" userId="4877c03b8c303747" providerId="LiveId" clId="{F2356F88-D4D0-41EE-A6CB-92CBDFC23A40}" dt="2021-11-27T21:13:18.460" v="0"/>
            <ac:spMkLst>
              <pc:docMk/>
              <pc:sldMasterMk cId="3510040548" sldId="2147483648"/>
              <pc:sldLayoutMk cId="1452086995" sldId="2147483657"/>
              <ac:spMk id="2" creationId="{D936134E-47D2-479E-B87B-8313315598FC}"/>
            </ac:spMkLst>
          </pc:spChg>
          <pc:spChg chg="mod">
            <ac:chgData name="Paloma Rojas Saunero" userId="4877c03b8c303747" providerId="LiveId" clId="{F2356F88-D4D0-41EE-A6CB-92CBDFC23A40}" dt="2021-11-27T21:13:18.460" v="0"/>
            <ac:spMkLst>
              <pc:docMk/>
              <pc:sldMasterMk cId="3510040548" sldId="2147483648"/>
              <pc:sldLayoutMk cId="1452086995" sldId="2147483657"/>
              <ac:spMk id="3" creationId="{98CC7A79-CC4C-4606-8075-84DD7B0A4D39}"/>
            </ac:spMkLst>
          </pc:spChg>
          <pc:spChg chg="mod">
            <ac:chgData name="Paloma Rojas Saunero" userId="4877c03b8c303747" providerId="LiveId" clId="{F2356F88-D4D0-41EE-A6CB-92CBDFC23A40}" dt="2021-11-27T21:13:18.460" v="0"/>
            <ac:spMkLst>
              <pc:docMk/>
              <pc:sldMasterMk cId="3510040548" sldId="2147483648"/>
              <pc:sldLayoutMk cId="1452086995" sldId="2147483657"/>
              <ac:spMk id="4" creationId="{96A45D57-2BB1-4DD9-B92B-E279B063AE25}"/>
            </ac:spMkLst>
          </pc:spChg>
        </pc:sldLayoutChg>
        <pc:sldLayoutChg chg="modSp">
          <pc:chgData name="Paloma Rojas Saunero" userId="4877c03b8c303747" providerId="LiveId" clId="{F2356F88-D4D0-41EE-A6CB-92CBDFC23A40}" dt="2021-11-27T21:13:18.460" v="0"/>
          <pc:sldLayoutMkLst>
            <pc:docMk/>
            <pc:sldMasterMk cId="3510040548" sldId="2147483648"/>
            <pc:sldLayoutMk cId="2165735081" sldId="2147483659"/>
          </pc:sldLayoutMkLst>
          <pc:spChg chg="mod">
            <ac:chgData name="Paloma Rojas Saunero" userId="4877c03b8c303747" providerId="LiveId" clId="{F2356F88-D4D0-41EE-A6CB-92CBDFC23A40}" dt="2021-11-27T21:13:18.460" v="0"/>
            <ac:spMkLst>
              <pc:docMk/>
              <pc:sldMasterMk cId="3510040548" sldId="2147483648"/>
              <pc:sldLayoutMk cId="2165735081" sldId="2147483659"/>
              <ac:spMk id="2" creationId="{E2423E0F-482D-46CA-A1F4-8A0E586B339B}"/>
            </ac:spMkLst>
          </pc:spChg>
          <pc:spChg chg="mod">
            <ac:chgData name="Paloma Rojas Saunero" userId="4877c03b8c303747" providerId="LiveId" clId="{F2356F88-D4D0-41EE-A6CB-92CBDFC23A40}" dt="2021-11-27T21:13:18.460" v="0"/>
            <ac:spMkLst>
              <pc:docMk/>
              <pc:sldMasterMk cId="3510040548" sldId="2147483648"/>
              <pc:sldLayoutMk cId="2165735081" sldId="2147483659"/>
              <ac:spMk id="3" creationId="{D99BCABB-45FD-4B1E-95C5-38C67A09AD83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332" y="972715"/>
            <a:ext cx="6373099" cy="2069253"/>
          </a:xfrm>
        </p:spPr>
        <p:txBody>
          <a:bodyPr anchor="b"/>
          <a:lstStyle>
            <a:lvl1pPr algn="ctr">
              <a:defRPr sz="4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7221" y="3121766"/>
            <a:ext cx="5623322" cy="1434994"/>
          </a:xfrm>
        </p:spPr>
        <p:txBody>
          <a:bodyPr/>
          <a:lstStyle>
            <a:lvl1pPr marL="0" indent="0" algn="ctr">
              <a:buNone/>
              <a:defRPr sz="1968"/>
            </a:lvl1pPr>
            <a:lvl2pPr marL="374904" indent="0" algn="ctr">
              <a:buNone/>
              <a:defRPr sz="1640"/>
            </a:lvl2pPr>
            <a:lvl3pPr marL="749808" indent="0" algn="ctr">
              <a:buNone/>
              <a:defRPr sz="1476"/>
            </a:lvl3pPr>
            <a:lvl4pPr marL="1124712" indent="0" algn="ctr">
              <a:buNone/>
              <a:defRPr sz="1312"/>
            </a:lvl4pPr>
            <a:lvl5pPr marL="1499616" indent="0" algn="ctr">
              <a:buNone/>
              <a:defRPr sz="1312"/>
            </a:lvl5pPr>
            <a:lvl6pPr marL="1874520" indent="0" algn="ctr">
              <a:buNone/>
              <a:defRPr sz="1312"/>
            </a:lvl6pPr>
            <a:lvl7pPr marL="2249424" indent="0" algn="ctr">
              <a:buNone/>
              <a:defRPr sz="1312"/>
            </a:lvl7pPr>
            <a:lvl8pPr marL="2624328" indent="0" algn="ctr">
              <a:buNone/>
              <a:defRPr sz="1312"/>
            </a:lvl8pPr>
            <a:lvl9pPr marL="2999232" indent="0" algn="ctr">
              <a:buNone/>
              <a:defRPr sz="13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E065-5BB9-48CE-AC02-30F45FF4AD2D}" type="datetimeFigureOut">
              <a:rPr lang="LID4096" smtClean="0"/>
              <a:t>11/30/2021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6BE-05F4-4280-8446-F7337157FC8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70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E065-5BB9-48CE-AC02-30F45FF4AD2D}" type="datetimeFigureOut">
              <a:rPr lang="LID4096" smtClean="0"/>
              <a:t>11/30/2021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6BE-05F4-4280-8446-F7337157FC8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882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65587" y="316442"/>
            <a:ext cx="1616705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5472" y="316442"/>
            <a:ext cx="4756393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E065-5BB9-48CE-AC02-30F45FF4AD2D}" type="datetimeFigureOut">
              <a:rPr lang="LID4096" smtClean="0"/>
              <a:t>11/30/2021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6BE-05F4-4280-8446-F7337157FC8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219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E065-5BB9-48CE-AC02-30F45FF4AD2D}" type="datetimeFigureOut">
              <a:rPr lang="LID4096" smtClean="0"/>
              <a:t>11/30/2021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6BE-05F4-4280-8446-F7337157FC8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84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566" y="1481774"/>
            <a:ext cx="6466821" cy="2472372"/>
          </a:xfrm>
        </p:spPr>
        <p:txBody>
          <a:bodyPr anchor="b"/>
          <a:lstStyle>
            <a:lvl1pPr>
              <a:defRPr sz="4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566" y="3977536"/>
            <a:ext cx="6466821" cy="1300162"/>
          </a:xfrm>
        </p:spPr>
        <p:txBody>
          <a:bodyPr/>
          <a:lstStyle>
            <a:lvl1pPr marL="0" indent="0">
              <a:buNone/>
              <a:defRPr sz="1968">
                <a:solidFill>
                  <a:schemeClr val="tx1"/>
                </a:solidFill>
              </a:defRPr>
            </a:lvl1pPr>
            <a:lvl2pPr marL="374904" indent="0">
              <a:buNone/>
              <a:defRPr sz="1640">
                <a:solidFill>
                  <a:schemeClr val="tx1">
                    <a:tint val="75000"/>
                  </a:schemeClr>
                </a:solidFill>
              </a:defRPr>
            </a:lvl2pPr>
            <a:lvl3pPr marL="749808" indent="0">
              <a:buNone/>
              <a:defRPr sz="1476">
                <a:solidFill>
                  <a:schemeClr val="tx1">
                    <a:tint val="75000"/>
                  </a:schemeClr>
                </a:solidFill>
              </a:defRPr>
            </a:lvl3pPr>
            <a:lvl4pPr marL="1124712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4pPr>
            <a:lvl5pPr marL="1499616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5pPr>
            <a:lvl6pPr marL="1874520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6pPr>
            <a:lvl7pPr marL="2249424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7pPr>
            <a:lvl8pPr marL="2624328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8pPr>
            <a:lvl9pPr marL="2999232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E065-5BB9-48CE-AC02-30F45FF4AD2D}" type="datetimeFigureOut">
              <a:rPr lang="LID4096" smtClean="0"/>
              <a:t>11/30/2021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6BE-05F4-4280-8446-F7337157FC8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525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471" y="1582208"/>
            <a:ext cx="3186549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743" y="1582208"/>
            <a:ext cx="3186549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E065-5BB9-48CE-AC02-30F45FF4AD2D}" type="datetimeFigureOut">
              <a:rPr lang="LID4096" smtClean="0"/>
              <a:t>11/30/2021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6BE-05F4-4280-8446-F7337157FC8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950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48" y="316443"/>
            <a:ext cx="6466821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448" y="1457008"/>
            <a:ext cx="3171905" cy="714057"/>
          </a:xfrm>
        </p:spPr>
        <p:txBody>
          <a:bodyPr anchor="b"/>
          <a:lstStyle>
            <a:lvl1pPr marL="0" indent="0">
              <a:buNone/>
              <a:defRPr sz="1968" b="1"/>
            </a:lvl1pPr>
            <a:lvl2pPr marL="374904" indent="0">
              <a:buNone/>
              <a:defRPr sz="1640" b="1"/>
            </a:lvl2pPr>
            <a:lvl3pPr marL="749808" indent="0">
              <a:buNone/>
              <a:defRPr sz="1476" b="1"/>
            </a:lvl3pPr>
            <a:lvl4pPr marL="1124712" indent="0">
              <a:buNone/>
              <a:defRPr sz="1312" b="1"/>
            </a:lvl4pPr>
            <a:lvl5pPr marL="1499616" indent="0">
              <a:buNone/>
              <a:defRPr sz="1312" b="1"/>
            </a:lvl5pPr>
            <a:lvl6pPr marL="1874520" indent="0">
              <a:buNone/>
              <a:defRPr sz="1312" b="1"/>
            </a:lvl6pPr>
            <a:lvl7pPr marL="2249424" indent="0">
              <a:buNone/>
              <a:defRPr sz="1312" b="1"/>
            </a:lvl7pPr>
            <a:lvl8pPr marL="2624328" indent="0">
              <a:buNone/>
              <a:defRPr sz="1312" b="1"/>
            </a:lvl8pPr>
            <a:lvl9pPr marL="2999232" indent="0">
              <a:buNone/>
              <a:defRPr sz="13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48" y="2171065"/>
            <a:ext cx="3171905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95743" y="1457008"/>
            <a:ext cx="3187526" cy="714057"/>
          </a:xfrm>
        </p:spPr>
        <p:txBody>
          <a:bodyPr anchor="b"/>
          <a:lstStyle>
            <a:lvl1pPr marL="0" indent="0">
              <a:buNone/>
              <a:defRPr sz="1968" b="1"/>
            </a:lvl1pPr>
            <a:lvl2pPr marL="374904" indent="0">
              <a:buNone/>
              <a:defRPr sz="1640" b="1"/>
            </a:lvl2pPr>
            <a:lvl3pPr marL="749808" indent="0">
              <a:buNone/>
              <a:defRPr sz="1476" b="1"/>
            </a:lvl3pPr>
            <a:lvl4pPr marL="1124712" indent="0">
              <a:buNone/>
              <a:defRPr sz="1312" b="1"/>
            </a:lvl4pPr>
            <a:lvl5pPr marL="1499616" indent="0">
              <a:buNone/>
              <a:defRPr sz="1312" b="1"/>
            </a:lvl5pPr>
            <a:lvl6pPr marL="1874520" indent="0">
              <a:buNone/>
              <a:defRPr sz="1312" b="1"/>
            </a:lvl6pPr>
            <a:lvl7pPr marL="2249424" indent="0">
              <a:buNone/>
              <a:defRPr sz="1312" b="1"/>
            </a:lvl7pPr>
            <a:lvl8pPr marL="2624328" indent="0">
              <a:buNone/>
              <a:defRPr sz="1312" b="1"/>
            </a:lvl8pPr>
            <a:lvl9pPr marL="2999232" indent="0">
              <a:buNone/>
              <a:defRPr sz="13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95743" y="2171065"/>
            <a:ext cx="3187526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E065-5BB9-48CE-AC02-30F45FF4AD2D}" type="datetimeFigureOut">
              <a:rPr lang="LID4096" smtClean="0"/>
              <a:t>11/30/2021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6BE-05F4-4280-8446-F7337157FC8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296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E065-5BB9-48CE-AC02-30F45FF4AD2D}" type="datetimeFigureOut">
              <a:rPr lang="LID4096" smtClean="0"/>
              <a:t>11/30/2021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6BE-05F4-4280-8446-F7337157FC8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880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E065-5BB9-48CE-AC02-30F45FF4AD2D}" type="datetimeFigureOut">
              <a:rPr lang="LID4096" smtClean="0"/>
              <a:t>11/30/2021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6BE-05F4-4280-8446-F7337157FC8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7646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48" y="396240"/>
            <a:ext cx="2418224" cy="1386840"/>
          </a:xfrm>
        </p:spPr>
        <p:txBody>
          <a:bodyPr anchor="b"/>
          <a:lstStyle>
            <a:lvl1pPr>
              <a:defRPr sz="26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7526" y="855770"/>
            <a:ext cx="3795743" cy="4223808"/>
          </a:xfrm>
        </p:spPr>
        <p:txBody>
          <a:bodyPr/>
          <a:lstStyle>
            <a:lvl1pPr>
              <a:defRPr sz="2624"/>
            </a:lvl1pPr>
            <a:lvl2pPr>
              <a:defRPr sz="2296"/>
            </a:lvl2pPr>
            <a:lvl3pPr>
              <a:defRPr sz="1968"/>
            </a:lvl3pPr>
            <a:lvl4pPr>
              <a:defRPr sz="1640"/>
            </a:lvl4pPr>
            <a:lvl5pPr>
              <a:defRPr sz="1640"/>
            </a:lvl5pPr>
            <a:lvl6pPr>
              <a:defRPr sz="1640"/>
            </a:lvl6pPr>
            <a:lvl7pPr>
              <a:defRPr sz="1640"/>
            </a:lvl7pPr>
            <a:lvl8pPr>
              <a:defRPr sz="1640"/>
            </a:lvl8pPr>
            <a:lvl9pPr>
              <a:defRPr sz="16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6448" y="1783080"/>
            <a:ext cx="2418224" cy="3303376"/>
          </a:xfrm>
        </p:spPr>
        <p:txBody>
          <a:bodyPr/>
          <a:lstStyle>
            <a:lvl1pPr marL="0" indent="0">
              <a:buNone/>
              <a:defRPr sz="1312"/>
            </a:lvl1pPr>
            <a:lvl2pPr marL="374904" indent="0">
              <a:buNone/>
              <a:defRPr sz="1148"/>
            </a:lvl2pPr>
            <a:lvl3pPr marL="749808" indent="0">
              <a:buNone/>
              <a:defRPr sz="984"/>
            </a:lvl3pPr>
            <a:lvl4pPr marL="1124712" indent="0">
              <a:buNone/>
              <a:defRPr sz="820"/>
            </a:lvl4pPr>
            <a:lvl5pPr marL="1499616" indent="0">
              <a:buNone/>
              <a:defRPr sz="820"/>
            </a:lvl5pPr>
            <a:lvl6pPr marL="1874520" indent="0">
              <a:buNone/>
              <a:defRPr sz="820"/>
            </a:lvl6pPr>
            <a:lvl7pPr marL="2249424" indent="0">
              <a:buNone/>
              <a:defRPr sz="820"/>
            </a:lvl7pPr>
            <a:lvl8pPr marL="2624328" indent="0">
              <a:buNone/>
              <a:defRPr sz="820"/>
            </a:lvl8pPr>
            <a:lvl9pPr marL="2999232" indent="0">
              <a:buNone/>
              <a:defRPr sz="8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E065-5BB9-48CE-AC02-30F45FF4AD2D}" type="datetimeFigureOut">
              <a:rPr lang="LID4096" smtClean="0"/>
              <a:t>11/30/2021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6BE-05F4-4280-8446-F7337157FC8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719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48" y="396240"/>
            <a:ext cx="2418224" cy="1386840"/>
          </a:xfrm>
        </p:spPr>
        <p:txBody>
          <a:bodyPr anchor="b"/>
          <a:lstStyle>
            <a:lvl1pPr>
              <a:defRPr sz="26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87526" y="855770"/>
            <a:ext cx="3795743" cy="4223808"/>
          </a:xfrm>
        </p:spPr>
        <p:txBody>
          <a:bodyPr anchor="t"/>
          <a:lstStyle>
            <a:lvl1pPr marL="0" indent="0">
              <a:buNone/>
              <a:defRPr sz="2624"/>
            </a:lvl1pPr>
            <a:lvl2pPr marL="374904" indent="0">
              <a:buNone/>
              <a:defRPr sz="2296"/>
            </a:lvl2pPr>
            <a:lvl3pPr marL="749808" indent="0">
              <a:buNone/>
              <a:defRPr sz="1968"/>
            </a:lvl3pPr>
            <a:lvl4pPr marL="1124712" indent="0">
              <a:buNone/>
              <a:defRPr sz="1640"/>
            </a:lvl4pPr>
            <a:lvl5pPr marL="1499616" indent="0">
              <a:buNone/>
              <a:defRPr sz="1640"/>
            </a:lvl5pPr>
            <a:lvl6pPr marL="1874520" indent="0">
              <a:buNone/>
              <a:defRPr sz="1640"/>
            </a:lvl6pPr>
            <a:lvl7pPr marL="2249424" indent="0">
              <a:buNone/>
              <a:defRPr sz="1640"/>
            </a:lvl7pPr>
            <a:lvl8pPr marL="2624328" indent="0">
              <a:buNone/>
              <a:defRPr sz="1640"/>
            </a:lvl8pPr>
            <a:lvl9pPr marL="2999232" indent="0">
              <a:buNone/>
              <a:defRPr sz="16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6448" y="1783080"/>
            <a:ext cx="2418224" cy="3303376"/>
          </a:xfrm>
        </p:spPr>
        <p:txBody>
          <a:bodyPr/>
          <a:lstStyle>
            <a:lvl1pPr marL="0" indent="0">
              <a:buNone/>
              <a:defRPr sz="1312"/>
            </a:lvl1pPr>
            <a:lvl2pPr marL="374904" indent="0">
              <a:buNone/>
              <a:defRPr sz="1148"/>
            </a:lvl2pPr>
            <a:lvl3pPr marL="749808" indent="0">
              <a:buNone/>
              <a:defRPr sz="984"/>
            </a:lvl3pPr>
            <a:lvl4pPr marL="1124712" indent="0">
              <a:buNone/>
              <a:defRPr sz="820"/>
            </a:lvl4pPr>
            <a:lvl5pPr marL="1499616" indent="0">
              <a:buNone/>
              <a:defRPr sz="820"/>
            </a:lvl5pPr>
            <a:lvl6pPr marL="1874520" indent="0">
              <a:buNone/>
              <a:defRPr sz="820"/>
            </a:lvl6pPr>
            <a:lvl7pPr marL="2249424" indent="0">
              <a:buNone/>
              <a:defRPr sz="820"/>
            </a:lvl7pPr>
            <a:lvl8pPr marL="2624328" indent="0">
              <a:buNone/>
              <a:defRPr sz="820"/>
            </a:lvl8pPr>
            <a:lvl9pPr marL="2999232" indent="0">
              <a:buNone/>
              <a:defRPr sz="8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E065-5BB9-48CE-AC02-30F45FF4AD2D}" type="datetimeFigureOut">
              <a:rPr lang="LID4096" smtClean="0"/>
              <a:t>11/30/2021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16BE-05F4-4280-8446-F7337157FC8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54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471" y="316443"/>
            <a:ext cx="6466821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471" y="1582208"/>
            <a:ext cx="6466821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5471" y="5508838"/>
            <a:ext cx="1686997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DE065-5BB9-48CE-AC02-30F45FF4AD2D}" type="datetimeFigureOut">
              <a:rPr lang="LID4096" smtClean="0"/>
              <a:t>11/30/2021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3634" y="5508838"/>
            <a:ext cx="2530495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95295" y="5508838"/>
            <a:ext cx="1686997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516BE-05F4-4280-8446-F7337157FC8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916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49808" rtl="0" eaLnBrk="1" latinLnBrk="0" hangingPunct="1">
        <a:lnSpc>
          <a:spcPct val="90000"/>
        </a:lnSpc>
        <a:spcBef>
          <a:spcPct val="0"/>
        </a:spcBef>
        <a:buNone/>
        <a:defRPr sz="36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7452" indent="-187452" algn="l" defTabSz="749808" rtl="0" eaLnBrk="1" latinLnBrk="0" hangingPunct="1">
        <a:lnSpc>
          <a:spcPct val="90000"/>
        </a:lnSpc>
        <a:spcBef>
          <a:spcPts val="820"/>
        </a:spcBef>
        <a:buFont typeface="Arial" panose="020B0604020202020204" pitchFamily="34" charset="0"/>
        <a:buChar char="•"/>
        <a:defRPr sz="2296" kern="1200">
          <a:solidFill>
            <a:schemeClr val="tx1"/>
          </a:solidFill>
          <a:latin typeface="+mn-lt"/>
          <a:ea typeface="+mn-ea"/>
          <a:cs typeface="+mn-cs"/>
        </a:defRPr>
      </a:lvl1pPr>
      <a:lvl2pPr marL="562356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2pPr>
      <a:lvl3pPr marL="937260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640" kern="1200">
          <a:solidFill>
            <a:schemeClr val="tx1"/>
          </a:solidFill>
          <a:latin typeface="+mn-lt"/>
          <a:ea typeface="+mn-ea"/>
          <a:cs typeface="+mn-cs"/>
        </a:defRPr>
      </a:lvl3pPr>
      <a:lvl4pPr marL="1312164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4pPr>
      <a:lvl5pPr marL="1687068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5pPr>
      <a:lvl6pPr marL="2061972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6pPr>
      <a:lvl7pPr marL="2436876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7pPr>
      <a:lvl8pPr marL="2811780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8pPr>
      <a:lvl9pPr marL="3186684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1pPr>
      <a:lvl2pPr marL="374904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2pPr>
      <a:lvl3pPr marL="749808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3pPr>
      <a:lvl4pPr marL="1124712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4pPr>
      <a:lvl5pPr marL="1499616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6pPr>
      <a:lvl7pPr marL="2249424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7pPr>
      <a:lvl8pPr marL="2624328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8pPr>
      <a:lvl9pPr marL="2999232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:a16="http://schemas.microsoft.com/office/drawing/2014/main" id="{FFC6B481-2D61-447E-BD5E-7AE04B7C4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259" y="1530567"/>
            <a:ext cx="1652587" cy="64633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200" dirty="0">
                <a:solidFill>
                  <a:srgbClr val="000000"/>
                </a:solidFill>
                <a:latin typeface="Arial" panose="020B0604020202020204" pitchFamily="34" charset="0"/>
              </a:rPr>
              <a:t>1,578,655 potential </a:t>
            </a:r>
            <a:endParaRPr lang="en-US" altLang="LID4096" sz="1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 defTabSz="91441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200" dirty="0">
                <a:solidFill>
                  <a:srgbClr val="000000"/>
                </a:solidFill>
                <a:latin typeface="Arial" panose="020B0604020202020204" pitchFamily="34" charset="0"/>
              </a:rPr>
              <a:t>person-trials</a:t>
            </a:r>
            <a:endParaRPr lang="en-US" altLang="LID4096" sz="1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 defTabSz="91441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200" dirty="0">
                <a:solidFill>
                  <a:srgbClr val="000000"/>
                </a:solidFill>
                <a:latin typeface="Arial" panose="020B0604020202020204" pitchFamily="34" charset="0"/>
              </a:rPr>
              <a:t>(10,942 individuals)</a:t>
            </a:r>
            <a:endParaRPr lang="en-US" altLang="LID4096" dirty="0"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BF6A59-4D0D-4537-A4A4-09498F2CFB69}"/>
              </a:ext>
            </a:extLst>
          </p:cNvPr>
          <p:cNvCxnSpPr/>
          <p:nvPr/>
        </p:nvCxnSpPr>
        <p:spPr>
          <a:xfrm>
            <a:off x="2465544" y="2175086"/>
            <a:ext cx="0" cy="89154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6" name="TextBox 14">
            <a:extLst>
              <a:ext uri="{FF2B5EF4-FFF2-40B4-BE49-F238E27FC236}">
                <a16:creationId xmlns:a16="http://schemas.microsoft.com/office/drawing/2014/main" id="{A656E347-1C92-48C0-A69D-41100F9F0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2434" y="3095844"/>
            <a:ext cx="1652587" cy="64633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200" dirty="0">
                <a:solidFill>
                  <a:srgbClr val="000000"/>
                </a:solidFill>
                <a:latin typeface="Arial" panose="020B0604020202020204" pitchFamily="34" charset="0"/>
              </a:rPr>
              <a:t>233,526 eligible </a:t>
            </a:r>
            <a:endParaRPr lang="en-US" altLang="LID4096" sz="1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 defTabSz="91441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200" dirty="0">
                <a:solidFill>
                  <a:srgbClr val="000000"/>
                </a:solidFill>
                <a:latin typeface="Arial" panose="020B0604020202020204" pitchFamily="34" charset="0"/>
              </a:rPr>
              <a:t>person-trials</a:t>
            </a:r>
            <a:endParaRPr lang="en-US" altLang="LID4096" sz="1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 defTabSz="91441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200" dirty="0">
                <a:solidFill>
                  <a:srgbClr val="000000"/>
                </a:solidFill>
                <a:latin typeface="Arial" panose="020B0604020202020204" pitchFamily="34" charset="0"/>
              </a:rPr>
              <a:t>(6,373 individuals)</a:t>
            </a:r>
            <a:endParaRPr lang="en-US" altLang="LID4096" dirty="0"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DFBD24-C7A6-464B-9EC5-082CEA85B6DA}"/>
              </a:ext>
            </a:extLst>
          </p:cNvPr>
          <p:cNvCxnSpPr>
            <a:cxnSpLocks/>
          </p:cNvCxnSpPr>
          <p:nvPr/>
        </p:nvCxnSpPr>
        <p:spPr>
          <a:xfrm flipH="1">
            <a:off x="1219041" y="4059448"/>
            <a:ext cx="2647950" cy="1397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non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DF1B43-791A-491D-BF5A-A802BF342E6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219048" y="4066441"/>
            <a:ext cx="1" cy="44066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FEE9D9-09E8-4415-A799-1BAD60E42920}"/>
              </a:ext>
            </a:extLst>
          </p:cNvPr>
          <p:cNvCxnSpPr/>
          <p:nvPr/>
        </p:nvCxnSpPr>
        <p:spPr>
          <a:xfrm>
            <a:off x="3864451" y="4049612"/>
            <a:ext cx="0" cy="45783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0" name="TextBox 21">
            <a:extLst>
              <a:ext uri="{FF2B5EF4-FFF2-40B4-BE49-F238E27FC236}">
                <a16:creationId xmlns:a16="http://schemas.microsoft.com/office/drawing/2014/main" id="{80A2F985-7B14-47BD-875F-5342125F5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661" y="4507108"/>
            <a:ext cx="1120775" cy="27699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622 initiators</a:t>
            </a:r>
            <a:endParaRPr lang="en-US" alt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F219ABC2-664E-45E1-98D9-06302BC62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4115" y="4526481"/>
            <a:ext cx="1652587" cy="27699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200" dirty="0">
                <a:solidFill>
                  <a:srgbClr val="000000"/>
                </a:solidFill>
                <a:latin typeface="Arial" panose="020B0604020202020204" pitchFamily="34" charset="0"/>
              </a:rPr>
              <a:t>232,904 non-initiators</a:t>
            </a:r>
            <a:endParaRPr lang="en-US" altLang="LID4096" dirty="0">
              <a:latin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ECD1F1-D78D-45D3-A264-CC702DB860C7}"/>
              </a:ext>
            </a:extLst>
          </p:cNvPr>
          <p:cNvCxnSpPr>
            <a:cxnSpLocks/>
          </p:cNvCxnSpPr>
          <p:nvPr/>
        </p:nvCxnSpPr>
        <p:spPr>
          <a:xfrm>
            <a:off x="2465554" y="2620856"/>
            <a:ext cx="1585595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3" name="TextBox 25">
            <a:extLst>
              <a:ext uri="{FF2B5EF4-FFF2-40B4-BE49-F238E27FC236}">
                <a16:creationId xmlns:a16="http://schemas.microsoft.com/office/drawing/2014/main" id="{BA82F53F-5197-41FE-847B-28298FE2F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142" y="1734612"/>
            <a:ext cx="3365498" cy="177250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200" dirty="0">
                <a:solidFill>
                  <a:srgbClr val="000000"/>
                </a:solidFill>
                <a:latin typeface="Arial" panose="020B0604020202020204" pitchFamily="34" charset="0"/>
              </a:rPr>
              <a:t>- 425,734 ineligible calendar year</a:t>
            </a:r>
            <a:endParaRPr lang="en-US" altLang="LID4096" sz="1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defTabSz="91441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200" dirty="0">
                <a:solidFill>
                  <a:srgbClr val="000000"/>
                </a:solidFill>
                <a:latin typeface="Arial" panose="020B0604020202020204" pitchFamily="34" charset="0"/>
              </a:rPr>
              <a:t>- 249,564 age &gt;80</a:t>
            </a:r>
            <a:endParaRPr lang="en-US" altLang="LID4096" sz="1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defTabSz="91441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200" dirty="0">
                <a:solidFill>
                  <a:srgbClr val="000000"/>
                </a:solidFill>
                <a:latin typeface="Arial" panose="020B0604020202020204" pitchFamily="34" charset="0"/>
              </a:rPr>
              <a:t>- 279,629 prior statin use or &lt;2 years on database</a:t>
            </a:r>
            <a:endParaRPr lang="en-US" altLang="LID4096" sz="1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defTabSz="91441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200" dirty="0">
                <a:solidFill>
                  <a:srgbClr val="000000"/>
                </a:solidFill>
                <a:latin typeface="Arial" panose="020B0604020202020204" pitchFamily="34" charset="0"/>
              </a:rPr>
              <a:t>- 30,670 not dementia-free at baseline</a:t>
            </a:r>
            <a:endParaRPr lang="en-US" altLang="LID4096" sz="1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defTabSz="91441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200" dirty="0">
                <a:solidFill>
                  <a:srgbClr val="000000"/>
                </a:solidFill>
                <a:latin typeface="Arial" panose="020B0604020202020204" pitchFamily="34" charset="0"/>
              </a:rPr>
              <a:t>- 252,670 no recent MMSE </a:t>
            </a:r>
            <a:r>
              <a:rPr lang="en-US" altLang="LID4096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≥</a:t>
            </a:r>
            <a:r>
              <a:rPr lang="en-US" altLang="LID4096" sz="1200" dirty="0">
                <a:solidFill>
                  <a:srgbClr val="000000"/>
                </a:solidFill>
                <a:latin typeface="Arial" panose="020B0604020202020204" pitchFamily="34" charset="0"/>
              </a:rPr>
              <a:t>26</a:t>
            </a:r>
            <a:endParaRPr lang="en-US" altLang="LID4096" sz="1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defTabSz="91441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200" dirty="0">
                <a:solidFill>
                  <a:srgbClr val="000000"/>
                </a:solidFill>
                <a:latin typeface="Arial" panose="020B0604020202020204" pitchFamily="34" charset="0"/>
              </a:rPr>
              <a:t>- 106,554 no recent cholesterol measurement (within previous 3 years) at baseline</a:t>
            </a:r>
            <a:endParaRPr lang="en-US" altLang="LID4096" sz="1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defTabSz="91441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200" dirty="0">
                <a:solidFill>
                  <a:srgbClr val="000000"/>
                </a:solidFill>
                <a:latin typeface="Arial" panose="020B0604020202020204" pitchFamily="34" charset="0"/>
              </a:rPr>
              <a:t>- 308 no BMI and SBP</a:t>
            </a:r>
            <a:endParaRPr lang="en-US" altLang="LID4096" dirty="0">
              <a:latin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033589-3793-484A-8D13-F2CD2A1B1F2D}"/>
              </a:ext>
            </a:extLst>
          </p:cNvPr>
          <p:cNvCxnSpPr/>
          <p:nvPr/>
        </p:nvCxnSpPr>
        <p:spPr>
          <a:xfrm>
            <a:off x="1232376" y="4789684"/>
            <a:ext cx="0" cy="50355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97492D-28BB-4B62-9417-380F04C1CBD7}"/>
              </a:ext>
            </a:extLst>
          </p:cNvPr>
          <p:cNvCxnSpPr/>
          <p:nvPr/>
        </p:nvCxnSpPr>
        <p:spPr>
          <a:xfrm>
            <a:off x="3860399" y="4803482"/>
            <a:ext cx="0" cy="50355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6" name="TextBox 28">
            <a:extLst>
              <a:ext uri="{FF2B5EF4-FFF2-40B4-BE49-F238E27FC236}">
                <a16:creationId xmlns:a16="http://schemas.microsoft.com/office/drawing/2014/main" id="{874BAF72-2A23-4F9A-A64E-C0C4118E5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7" y="5297340"/>
            <a:ext cx="1889437" cy="46166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200" dirty="0">
                <a:solidFill>
                  <a:srgbClr val="000000"/>
                </a:solidFill>
                <a:latin typeface="Arial" panose="020B0604020202020204" pitchFamily="34" charset="0"/>
              </a:rPr>
              <a:t>Dementia = 63</a:t>
            </a:r>
            <a:endParaRPr lang="en-US" altLang="LID4096" sz="1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 defTabSz="91441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200" dirty="0">
                <a:solidFill>
                  <a:srgbClr val="000000"/>
                </a:solidFill>
                <a:latin typeface="Arial" panose="020B0604020202020204" pitchFamily="34" charset="0"/>
              </a:rPr>
              <a:t>Dementia or death = 225</a:t>
            </a:r>
            <a:endParaRPr lang="en-US" altLang="LID4096" dirty="0">
              <a:latin typeface="Arial" panose="020B0604020202020204" pitchFamily="34" charset="0"/>
            </a:endParaRPr>
          </a:p>
        </p:txBody>
      </p:sp>
      <p:sp>
        <p:nvSpPr>
          <p:cNvPr id="17" name="TextBox 29">
            <a:extLst>
              <a:ext uri="{FF2B5EF4-FFF2-40B4-BE49-F238E27FC236}">
                <a16:creationId xmlns:a16="http://schemas.microsoft.com/office/drawing/2014/main" id="{10D3C06C-4886-46E7-863A-1B1A8B22D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2654" y="5297616"/>
            <a:ext cx="2110578" cy="46166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200" dirty="0">
                <a:solidFill>
                  <a:srgbClr val="000000"/>
                </a:solidFill>
                <a:latin typeface="Arial" panose="020B0604020202020204" pitchFamily="34" charset="0"/>
              </a:rPr>
              <a:t>Dementia = 23,885</a:t>
            </a:r>
            <a:endParaRPr lang="en-US" altLang="LID4096" sz="1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 defTabSz="91441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200" dirty="0">
                <a:solidFill>
                  <a:srgbClr val="000000"/>
                </a:solidFill>
                <a:latin typeface="Arial" panose="020B0604020202020204" pitchFamily="34" charset="0"/>
              </a:rPr>
              <a:t>Dementia or death = 82,896 </a:t>
            </a:r>
            <a:endParaRPr lang="en-US" altLang="LID4096" dirty="0">
              <a:latin typeface="Arial" panose="020B0604020202020204" pitchFamily="34" charset="0"/>
            </a:endParaRP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3FD0E35A-D989-4BE9-8FC4-DB8C3CEAB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6" y="555736"/>
            <a:ext cx="184731" cy="28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 sz="1253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1DF587-9054-4382-82CC-458BA4D32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" y="650037"/>
            <a:ext cx="2231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LID4096" sz="12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1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LID4096">
              <a:latin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41AEFD3-0F04-477F-A510-06349B1C6322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465552" y="3742168"/>
            <a:ext cx="3177" cy="3242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529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89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Paloma Rojas Saunero</dc:creator>
  <cp:lastModifiedBy>Paloma Rojas Saunero</cp:lastModifiedBy>
  <cp:revision>1</cp:revision>
  <dcterms:created xsi:type="dcterms:W3CDTF">2021-11-27T20:57:55Z</dcterms:created>
  <dcterms:modified xsi:type="dcterms:W3CDTF">2021-11-30T00:53:25Z</dcterms:modified>
</cp:coreProperties>
</file>