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497763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56F88-D4D0-41EE-A6CB-92CBDFC23A40}" v="16" dt="2021-11-27T21:14:53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75" d="100"/>
          <a:sy n="75" d="100"/>
        </p:scale>
        <p:origin x="208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a Rojas Saunero" userId="4877c03b8c303747" providerId="LiveId" clId="{F2356F88-D4D0-41EE-A6CB-92CBDFC23A40}"/>
    <pc:docChg chg="modSld modMainMaster">
      <pc:chgData name="Paloma Rojas Saunero" userId="4877c03b8c303747" providerId="LiveId" clId="{F2356F88-D4D0-41EE-A6CB-92CBDFC23A40}" dt="2021-11-27T21:14:53.355" v="8" actId="1035"/>
      <pc:docMkLst>
        <pc:docMk/>
      </pc:docMkLst>
      <pc:sldChg chg="modSp">
        <pc:chgData name="Paloma Rojas Saunero" userId="4877c03b8c303747" providerId="LiveId" clId="{F2356F88-D4D0-41EE-A6CB-92CBDFC23A40}" dt="2021-11-27T21:14:53.355" v="8" actId="1035"/>
        <pc:sldMkLst>
          <pc:docMk/>
          <pc:sldMk cId="2860529466" sldId="256"/>
        </pc:sldMkLst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4" creationId="{FFC6B481-2D61-447E-BD5E-7AE04B7C46C1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6" creationId="{A656E347-1C92-48C0-A69D-41100F9F0534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0" creationId="{80A2F985-7B14-47BD-875F-5342125F53C7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1" creationId="{F219ABC2-664E-45E1-98D9-06302BC629E2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3" creationId="{BA82F53F-5197-41FE-847B-28298FE2F89F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6" creationId="{874BAF72-2A23-4F9A-A64E-C0C4118E5BFC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7" creationId="{10D3C06C-4886-46E7-863A-1B1A8B22DFE2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9" creationId="{3FD0E35A-D989-4BE9-8FC4-DB8C3CEAB245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20" creationId="{00262B2C-1985-45B1-9395-18D1EC661FAC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21" creationId="{421DF587-9054-4382-82CC-458BA4D32DB9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22" creationId="{F7FB7391-B879-4EBE-A59E-AAAE9A552C75}"/>
          </ac:spMkLst>
        </pc:sp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5" creationId="{D6BF6A59-4D0D-4537-A4A4-09498F2CFB69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7" creationId="{F8DFBD24-C7A6-464B-9EC5-082CEA85B6DA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8" creationId="{EEDF1B43-791A-491D-BF5A-A802BF342E6C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9" creationId="{63FEE9D9-09E8-4415-A799-1BAD60E42920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12" creationId="{1EECD1F1-D78D-45D3-A264-CC702DB860C7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14" creationId="{D4033589-3793-484A-8D13-F2CD2A1B1F2D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15" creationId="{1C97492D-28BB-4B62-9417-380F04C1CBD7}"/>
          </ac:cxnSpMkLst>
        </pc:cxnChg>
        <pc:cxnChg chg="mod">
          <ac:chgData name="Paloma Rojas Saunero" userId="4877c03b8c303747" providerId="LiveId" clId="{F2356F88-D4D0-41EE-A6CB-92CBDFC23A40}" dt="2021-11-27T21:14:53.355" v="8" actId="1035"/>
          <ac:cxnSpMkLst>
            <pc:docMk/>
            <pc:sldMk cId="2860529466" sldId="256"/>
            <ac:cxnSpMk id="26" creationId="{D41AEFD3-0F04-477F-A510-06349B1C6322}"/>
          </ac:cxnSpMkLst>
        </pc:cxnChg>
      </pc:sldChg>
      <pc:sldMasterChg chg="modSp modSldLayout">
        <pc:chgData name="Paloma Rojas Saunero" userId="4877c03b8c303747" providerId="LiveId" clId="{F2356F88-D4D0-41EE-A6CB-92CBDFC23A40}" dt="2021-11-27T21:13:18.460" v="0"/>
        <pc:sldMasterMkLst>
          <pc:docMk/>
          <pc:sldMasterMk cId="3510040548" sldId="2147483648"/>
        </pc:sldMasterMkLst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2" creationId="{80F25CF9-B4F4-4C4B-9B16-44E009C59D3E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3" creationId="{939D6CDE-E3E4-4A22-9201-437737156B9D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4" creationId="{3CB8A694-2767-4978-B221-788E09FF4AFA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5" creationId="{07C6AB3A-AFE0-4018-96E8-97043D4A780C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6" creationId="{7B3CC187-7305-476B-859A-DFBF5F35F3A7}"/>
          </ac:spMkLst>
        </pc:sp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525398675" sldId="2147483649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525398675" sldId="2147483649"/>
              <ac:spMk id="2" creationId="{BB6831D8-6EB1-4424-AD99-E3A5F6A22AF1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525398675" sldId="2147483649"/>
              <ac:spMk id="3" creationId="{DAC18AB1-563A-44B7-A6D5-04BD029CB27D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4008458290" sldId="2147483651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4008458290" sldId="2147483651"/>
              <ac:spMk id="2" creationId="{3FED2EED-3112-4B4B-BE93-23973542176B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4008458290" sldId="2147483651"/>
              <ac:spMk id="3" creationId="{94CE0A89-E33D-4144-8881-4C31F5A5366D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661344024" sldId="2147483652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661344024" sldId="2147483652"/>
              <ac:spMk id="3" creationId="{CDD46275-88E0-4E7A-BE18-E2D226028048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661344024" sldId="2147483652"/>
              <ac:spMk id="4" creationId="{344D850D-6804-46EA-A5AA-C9202F850FD4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04774752" sldId="2147483653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2" creationId="{B2BCD926-0225-47CD-A627-8B3E4B4BFB78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3" creationId="{C1371AE2-6816-461E-A84C-5A55E08990B5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4" creationId="{5DE7D410-2918-4B72-8110-D0EA27E2F4C6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5" creationId="{2DBF378D-E364-4930-A9B8-C15DE3A381AA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6" creationId="{A45CA995-B65C-4103-805B-53EE89D57313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97507170" sldId="2147483656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97507170" sldId="2147483656"/>
              <ac:spMk id="2" creationId="{96C155E3-3E66-458B-BB85-B1F8AA00CADB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97507170" sldId="2147483656"/>
              <ac:spMk id="3" creationId="{30AA82D4-656D-4EB4-AE15-C1E288331D17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97507170" sldId="2147483656"/>
              <ac:spMk id="4" creationId="{DDC172A6-B659-43B8-9F12-E46CDD8321F4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1452086995" sldId="2147483657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1452086995" sldId="2147483657"/>
              <ac:spMk id="2" creationId="{D936134E-47D2-479E-B87B-8313315598FC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1452086995" sldId="2147483657"/>
              <ac:spMk id="3" creationId="{98CC7A79-CC4C-4606-8075-84DD7B0A4D39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1452086995" sldId="2147483657"/>
              <ac:spMk id="4" creationId="{96A45D57-2BB1-4DD9-B92B-E279B063AE25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165735081" sldId="2147483659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165735081" sldId="2147483659"/>
              <ac:spMk id="2" creationId="{E2423E0F-482D-46CA-A1F4-8A0E586B339B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165735081" sldId="2147483659"/>
              <ac:spMk id="3" creationId="{D99BCABB-45FD-4B1E-95C5-38C67A09AD8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221" y="703296"/>
            <a:ext cx="5623322" cy="1496119"/>
          </a:xfrm>
        </p:spPr>
        <p:txBody>
          <a:bodyPr anchor="b"/>
          <a:lstStyle>
            <a:lvl1pPr algn="ctr">
              <a:defRPr sz="36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2257111"/>
            <a:ext cx="5623322" cy="1037534"/>
          </a:xfrm>
        </p:spPr>
        <p:txBody>
          <a:bodyPr/>
          <a:lstStyle>
            <a:lvl1pPr marL="0" indent="0" algn="ctr">
              <a:buNone/>
              <a:defRPr sz="1476"/>
            </a:lvl1pPr>
            <a:lvl2pPr marL="281178" indent="0" algn="ctr">
              <a:buNone/>
              <a:defRPr sz="1230"/>
            </a:lvl2pPr>
            <a:lvl3pPr marL="562356" indent="0" algn="ctr">
              <a:buNone/>
              <a:defRPr sz="1107"/>
            </a:lvl3pPr>
            <a:lvl4pPr marL="843534" indent="0" algn="ctr">
              <a:buNone/>
              <a:defRPr sz="984"/>
            </a:lvl4pPr>
            <a:lvl5pPr marL="1124712" indent="0" algn="ctr">
              <a:buNone/>
              <a:defRPr sz="984"/>
            </a:lvl5pPr>
            <a:lvl6pPr marL="1405890" indent="0" algn="ctr">
              <a:buNone/>
              <a:defRPr sz="984"/>
            </a:lvl6pPr>
            <a:lvl7pPr marL="1687068" indent="0" algn="ctr">
              <a:buNone/>
              <a:defRPr sz="984"/>
            </a:lvl7pPr>
            <a:lvl8pPr marL="1968246" indent="0" algn="ctr">
              <a:buNone/>
              <a:defRPr sz="984"/>
            </a:lvl8pPr>
            <a:lvl9pPr marL="2249424" indent="0" algn="ctr">
              <a:buNone/>
              <a:defRPr sz="9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3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622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228795"/>
            <a:ext cx="1616705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1" y="228795"/>
            <a:ext cx="4756393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866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44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1071357"/>
            <a:ext cx="6466821" cy="1787583"/>
          </a:xfrm>
        </p:spPr>
        <p:txBody>
          <a:bodyPr anchor="b"/>
          <a:lstStyle>
            <a:lvl1pPr>
              <a:defRPr sz="36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2875852"/>
            <a:ext cx="6466821" cy="940048"/>
          </a:xfrm>
        </p:spPr>
        <p:txBody>
          <a:bodyPr/>
          <a:lstStyle>
            <a:lvl1pPr marL="0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1pPr>
            <a:lvl2pPr marL="281178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2pPr>
            <a:lvl3pPr marL="562356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3pPr>
            <a:lvl4pPr marL="8435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4pPr>
            <a:lvl5pPr marL="1124712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5pPr>
            <a:lvl6pPr marL="1405890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6pPr>
            <a:lvl7pPr marL="1687068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7pPr>
            <a:lvl8pPr marL="1968246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8pPr>
            <a:lvl9pPr marL="224942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821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1143974"/>
            <a:ext cx="3186549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1143974"/>
            <a:ext cx="3186549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0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228795"/>
            <a:ext cx="6466821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1053451"/>
            <a:ext cx="3171905" cy="516280"/>
          </a:xfrm>
        </p:spPr>
        <p:txBody>
          <a:bodyPr anchor="b"/>
          <a:lstStyle>
            <a:lvl1pPr marL="0" indent="0">
              <a:buNone/>
              <a:defRPr sz="1476" b="1"/>
            </a:lvl1pPr>
            <a:lvl2pPr marL="281178" indent="0">
              <a:buNone/>
              <a:defRPr sz="1230" b="1"/>
            </a:lvl2pPr>
            <a:lvl3pPr marL="562356" indent="0">
              <a:buNone/>
              <a:defRPr sz="1107" b="1"/>
            </a:lvl3pPr>
            <a:lvl4pPr marL="843534" indent="0">
              <a:buNone/>
              <a:defRPr sz="984" b="1"/>
            </a:lvl4pPr>
            <a:lvl5pPr marL="1124712" indent="0">
              <a:buNone/>
              <a:defRPr sz="984" b="1"/>
            </a:lvl5pPr>
            <a:lvl6pPr marL="1405890" indent="0">
              <a:buNone/>
              <a:defRPr sz="984" b="1"/>
            </a:lvl6pPr>
            <a:lvl7pPr marL="1687068" indent="0">
              <a:buNone/>
              <a:defRPr sz="984" b="1"/>
            </a:lvl7pPr>
            <a:lvl8pPr marL="1968246" indent="0">
              <a:buNone/>
              <a:defRPr sz="984" b="1"/>
            </a:lvl8pPr>
            <a:lvl9pPr marL="2249424" indent="0">
              <a:buNone/>
              <a:defRPr sz="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1569731"/>
            <a:ext cx="3171905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2" y="1053451"/>
            <a:ext cx="3187526" cy="516280"/>
          </a:xfrm>
        </p:spPr>
        <p:txBody>
          <a:bodyPr anchor="b"/>
          <a:lstStyle>
            <a:lvl1pPr marL="0" indent="0">
              <a:buNone/>
              <a:defRPr sz="1476" b="1"/>
            </a:lvl1pPr>
            <a:lvl2pPr marL="281178" indent="0">
              <a:buNone/>
              <a:defRPr sz="1230" b="1"/>
            </a:lvl2pPr>
            <a:lvl3pPr marL="562356" indent="0">
              <a:buNone/>
              <a:defRPr sz="1107" b="1"/>
            </a:lvl3pPr>
            <a:lvl4pPr marL="843534" indent="0">
              <a:buNone/>
              <a:defRPr sz="984" b="1"/>
            </a:lvl4pPr>
            <a:lvl5pPr marL="1124712" indent="0">
              <a:buNone/>
              <a:defRPr sz="984" b="1"/>
            </a:lvl5pPr>
            <a:lvl6pPr marL="1405890" indent="0">
              <a:buNone/>
              <a:defRPr sz="984" b="1"/>
            </a:lvl6pPr>
            <a:lvl7pPr marL="1687068" indent="0">
              <a:buNone/>
              <a:defRPr sz="984" b="1"/>
            </a:lvl7pPr>
            <a:lvl8pPr marL="1968246" indent="0">
              <a:buNone/>
              <a:defRPr sz="984" b="1"/>
            </a:lvl8pPr>
            <a:lvl9pPr marL="2249424" indent="0">
              <a:buNone/>
              <a:defRPr sz="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2" y="1569731"/>
            <a:ext cx="3187526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46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149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480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286491"/>
            <a:ext cx="2418224" cy="1002718"/>
          </a:xfrm>
        </p:spPr>
        <p:txBody>
          <a:bodyPr anchor="b"/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618741"/>
            <a:ext cx="3795743" cy="3053913"/>
          </a:xfrm>
        </p:spPr>
        <p:txBody>
          <a:bodyPr/>
          <a:lstStyle>
            <a:lvl1pPr>
              <a:defRPr sz="1968"/>
            </a:lvl1pPr>
            <a:lvl2pPr>
              <a:defRPr sz="1722"/>
            </a:lvl2pPr>
            <a:lvl3pPr>
              <a:defRPr sz="1476"/>
            </a:lvl3pPr>
            <a:lvl4pPr>
              <a:defRPr sz="1230"/>
            </a:lvl4pPr>
            <a:lvl5pPr>
              <a:defRPr sz="1230"/>
            </a:lvl5pPr>
            <a:lvl6pPr>
              <a:defRPr sz="1230"/>
            </a:lvl6pPr>
            <a:lvl7pPr>
              <a:defRPr sz="1230"/>
            </a:lvl7pPr>
            <a:lvl8pPr>
              <a:defRPr sz="1230"/>
            </a:lvl8pPr>
            <a:lvl9pPr>
              <a:defRPr sz="12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1289209"/>
            <a:ext cx="2418224" cy="2388419"/>
          </a:xfrm>
        </p:spPr>
        <p:txBody>
          <a:bodyPr/>
          <a:lstStyle>
            <a:lvl1pPr marL="0" indent="0">
              <a:buNone/>
              <a:defRPr sz="984"/>
            </a:lvl1pPr>
            <a:lvl2pPr marL="281178" indent="0">
              <a:buNone/>
              <a:defRPr sz="861"/>
            </a:lvl2pPr>
            <a:lvl3pPr marL="562356" indent="0">
              <a:buNone/>
              <a:defRPr sz="738"/>
            </a:lvl3pPr>
            <a:lvl4pPr marL="843534" indent="0">
              <a:buNone/>
              <a:defRPr sz="615"/>
            </a:lvl4pPr>
            <a:lvl5pPr marL="1124712" indent="0">
              <a:buNone/>
              <a:defRPr sz="615"/>
            </a:lvl5pPr>
            <a:lvl6pPr marL="1405890" indent="0">
              <a:buNone/>
              <a:defRPr sz="615"/>
            </a:lvl6pPr>
            <a:lvl7pPr marL="1687068" indent="0">
              <a:buNone/>
              <a:defRPr sz="615"/>
            </a:lvl7pPr>
            <a:lvl8pPr marL="1968246" indent="0">
              <a:buNone/>
              <a:defRPr sz="615"/>
            </a:lvl8pPr>
            <a:lvl9pPr marL="2249424" indent="0">
              <a:buNone/>
              <a:defRPr sz="6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66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286491"/>
            <a:ext cx="2418224" cy="1002718"/>
          </a:xfrm>
        </p:spPr>
        <p:txBody>
          <a:bodyPr anchor="b"/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618741"/>
            <a:ext cx="3795743" cy="3053913"/>
          </a:xfrm>
        </p:spPr>
        <p:txBody>
          <a:bodyPr anchor="t"/>
          <a:lstStyle>
            <a:lvl1pPr marL="0" indent="0">
              <a:buNone/>
              <a:defRPr sz="1968"/>
            </a:lvl1pPr>
            <a:lvl2pPr marL="281178" indent="0">
              <a:buNone/>
              <a:defRPr sz="1722"/>
            </a:lvl2pPr>
            <a:lvl3pPr marL="562356" indent="0">
              <a:buNone/>
              <a:defRPr sz="1476"/>
            </a:lvl3pPr>
            <a:lvl4pPr marL="843534" indent="0">
              <a:buNone/>
              <a:defRPr sz="1230"/>
            </a:lvl4pPr>
            <a:lvl5pPr marL="1124712" indent="0">
              <a:buNone/>
              <a:defRPr sz="1230"/>
            </a:lvl5pPr>
            <a:lvl6pPr marL="1405890" indent="0">
              <a:buNone/>
              <a:defRPr sz="1230"/>
            </a:lvl6pPr>
            <a:lvl7pPr marL="1687068" indent="0">
              <a:buNone/>
              <a:defRPr sz="1230"/>
            </a:lvl7pPr>
            <a:lvl8pPr marL="1968246" indent="0">
              <a:buNone/>
              <a:defRPr sz="1230"/>
            </a:lvl8pPr>
            <a:lvl9pPr marL="2249424" indent="0">
              <a:buNone/>
              <a:defRPr sz="12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1289209"/>
            <a:ext cx="2418224" cy="2388419"/>
          </a:xfrm>
        </p:spPr>
        <p:txBody>
          <a:bodyPr/>
          <a:lstStyle>
            <a:lvl1pPr marL="0" indent="0">
              <a:buNone/>
              <a:defRPr sz="984"/>
            </a:lvl1pPr>
            <a:lvl2pPr marL="281178" indent="0">
              <a:buNone/>
              <a:defRPr sz="861"/>
            </a:lvl2pPr>
            <a:lvl3pPr marL="562356" indent="0">
              <a:buNone/>
              <a:defRPr sz="738"/>
            </a:lvl3pPr>
            <a:lvl4pPr marL="843534" indent="0">
              <a:buNone/>
              <a:defRPr sz="615"/>
            </a:lvl4pPr>
            <a:lvl5pPr marL="1124712" indent="0">
              <a:buNone/>
              <a:defRPr sz="615"/>
            </a:lvl5pPr>
            <a:lvl6pPr marL="1405890" indent="0">
              <a:buNone/>
              <a:defRPr sz="615"/>
            </a:lvl6pPr>
            <a:lvl7pPr marL="1687068" indent="0">
              <a:buNone/>
              <a:defRPr sz="615"/>
            </a:lvl7pPr>
            <a:lvl8pPr marL="1968246" indent="0">
              <a:buNone/>
              <a:defRPr sz="615"/>
            </a:lvl8pPr>
            <a:lvl9pPr marL="2249424" indent="0">
              <a:buNone/>
              <a:defRPr sz="6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76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228795"/>
            <a:ext cx="6466821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1143974"/>
            <a:ext cx="6466821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3983019"/>
            <a:ext cx="1686997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E065-5BB9-48CE-AC02-30F45FF4AD2D}" type="datetimeFigureOut">
              <a:rPr lang="LID4096" smtClean="0"/>
              <a:t>11/27/2021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3983019"/>
            <a:ext cx="253049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3983019"/>
            <a:ext cx="1686997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25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2356" rtl="0" eaLnBrk="1" latinLnBrk="0" hangingPunct="1">
        <a:lnSpc>
          <a:spcPct val="90000"/>
        </a:lnSpc>
        <a:spcBef>
          <a:spcPct val="0"/>
        </a:spcBef>
        <a:buNone/>
        <a:defRPr sz="27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589" indent="-140589" algn="l" defTabSz="562356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1pPr>
      <a:lvl2pPr marL="421767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02945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3pPr>
      <a:lvl4pPr marL="984123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7" kern="1200">
          <a:solidFill>
            <a:schemeClr val="tx1"/>
          </a:solidFill>
          <a:latin typeface="+mn-lt"/>
          <a:ea typeface="+mn-ea"/>
          <a:cs typeface="+mn-cs"/>
        </a:defRPr>
      </a:lvl4pPr>
      <a:lvl5pPr marL="1265301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7" kern="1200">
          <a:solidFill>
            <a:schemeClr val="tx1"/>
          </a:solidFill>
          <a:latin typeface="+mn-lt"/>
          <a:ea typeface="+mn-ea"/>
          <a:cs typeface="+mn-cs"/>
        </a:defRPr>
      </a:lvl5pPr>
      <a:lvl6pPr marL="1546479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7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7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7" kern="1200">
          <a:solidFill>
            <a:schemeClr val="tx1"/>
          </a:solidFill>
          <a:latin typeface="+mn-lt"/>
          <a:ea typeface="+mn-ea"/>
          <a:cs typeface="+mn-cs"/>
        </a:defRPr>
      </a:lvl7pPr>
      <a:lvl8pPr marL="2108835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7" kern="1200">
          <a:solidFill>
            <a:schemeClr val="tx1"/>
          </a:solidFill>
          <a:latin typeface="+mn-lt"/>
          <a:ea typeface="+mn-ea"/>
          <a:cs typeface="+mn-cs"/>
        </a:defRPr>
      </a:lvl8pPr>
      <a:lvl9pPr marL="2390013" indent="-140589" algn="l" defTabSz="562356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1pPr>
      <a:lvl2pPr marL="281178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2pPr>
      <a:lvl3pPr marL="562356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3pPr>
      <a:lvl4pPr marL="843534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4pPr>
      <a:lvl5pPr marL="1124712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6pPr>
      <a:lvl7pPr marL="1687068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7pPr>
      <a:lvl8pPr marL="1968246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8pPr>
      <a:lvl9pPr marL="2249424" algn="l" defTabSz="562356" rtl="0" eaLnBrk="1" latinLnBrk="0" hangingPunct="1">
        <a:defRPr sz="11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FFC6B481-2D61-447E-BD5E-7AE04B7C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258" y="29813"/>
            <a:ext cx="1652587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1,578,655 potential 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person-trials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(10,942 individuals)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BF6A59-4D0D-4537-A4A4-09498F2CFB69}"/>
              </a:ext>
            </a:extLst>
          </p:cNvPr>
          <p:cNvCxnSpPr/>
          <p:nvPr/>
        </p:nvCxnSpPr>
        <p:spPr>
          <a:xfrm>
            <a:off x="2465544" y="674333"/>
            <a:ext cx="0" cy="8915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" name="TextBox 14">
            <a:extLst>
              <a:ext uri="{FF2B5EF4-FFF2-40B4-BE49-F238E27FC236}">
                <a16:creationId xmlns:a16="http://schemas.microsoft.com/office/drawing/2014/main" id="{A656E347-1C92-48C0-A69D-41100F9F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433" y="1595090"/>
            <a:ext cx="1652587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233,526 eligible 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person-trials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(6,373 individuals)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DFBD24-C7A6-464B-9EC5-082CEA85B6DA}"/>
              </a:ext>
            </a:extLst>
          </p:cNvPr>
          <p:cNvCxnSpPr>
            <a:cxnSpLocks/>
          </p:cNvCxnSpPr>
          <p:nvPr/>
        </p:nvCxnSpPr>
        <p:spPr>
          <a:xfrm flipH="1">
            <a:off x="1219041" y="2558695"/>
            <a:ext cx="2647950" cy="1397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F1B43-791A-491D-BF5A-A802BF342E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219047" y="2565687"/>
            <a:ext cx="1" cy="4406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EE9D9-09E8-4415-A799-1BAD60E42920}"/>
              </a:ext>
            </a:extLst>
          </p:cNvPr>
          <p:cNvCxnSpPr/>
          <p:nvPr/>
        </p:nvCxnSpPr>
        <p:spPr>
          <a:xfrm>
            <a:off x="3864451" y="2548858"/>
            <a:ext cx="0" cy="45783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80A2F985-7B14-47BD-875F-5342125F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0" y="3006354"/>
            <a:ext cx="1120775" cy="276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622 initiators</a:t>
            </a:r>
            <a:endParaRPr lang="en-US" alt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219ABC2-664E-45E1-98D9-06302BC6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114" y="3025727"/>
            <a:ext cx="1652587" cy="276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232,904 non-initiators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CD1F1-D78D-45D3-A264-CC702DB860C7}"/>
              </a:ext>
            </a:extLst>
          </p:cNvPr>
          <p:cNvCxnSpPr>
            <a:cxnSpLocks/>
          </p:cNvCxnSpPr>
          <p:nvPr/>
        </p:nvCxnSpPr>
        <p:spPr>
          <a:xfrm>
            <a:off x="2465553" y="1120103"/>
            <a:ext cx="158559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BA82F53F-5197-41FE-847B-28298FE2F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142" y="233858"/>
            <a:ext cx="3365498" cy="17725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- 425,734 ineligible calendar year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- 249,564 age &gt;80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- 279,629 prior statin use or &lt;2 years on database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- 30,670 not dementia-free at baseline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- 252,670 no recent MMSE </a:t>
            </a: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≥</a:t>
            </a: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26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- 106,554 no recent cholesterol measurement (within previous 3 years) at baseline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- 308 no BMI and SBP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033589-3793-484A-8D13-F2CD2A1B1F2D}"/>
              </a:ext>
            </a:extLst>
          </p:cNvPr>
          <p:cNvCxnSpPr/>
          <p:nvPr/>
        </p:nvCxnSpPr>
        <p:spPr>
          <a:xfrm>
            <a:off x="1232376" y="3288930"/>
            <a:ext cx="0" cy="5035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97492D-28BB-4B62-9417-380F04C1CBD7}"/>
              </a:ext>
            </a:extLst>
          </p:cNvPr>
          <p:cNvCxnSpPr/>
          <p:nvPr/>
        </p:nvCxnSpPr>
        <p:spPr>
          <a:xfrm>
            <a:off x="3860399" y="3302728"/>
            <a:ext cx="0" cy="5035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874BAF72-2A23-4F9A-A64E-C0C4118E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6" y="3796586"/>
            <a:ext cx="1889437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= 63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or death = 225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10D3C06C-4886-46E7-863A-1B1A8B22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654" y="3796862"/>
            <a:ext cx="2110578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= 23,885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or death = 82,896 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FD0E35A-D989-4BE9-8FC4-DB8C3CEA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" y="-267384"/>
            <a:ext cx="184731" cy="2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 sz="1253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0262B2C-1985-45B1-9395-18D1EC66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" y="-419304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800">
              <a:latin typeface="Arial" panose="020B0604020202020204" pitchFamily="34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en-US" altLang="LID4096" sz="12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DF587-9054-4382-82CC-458BA4D3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" y="-173083"/>
            <a:ext cx="223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12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LID4096">
              <a:latin typeface="Arial" panose="020B0604020202020204" pitchFamily="34" charset="0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F7FB7391-B879-4EBE-A59E-AAAE9A55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" y="-18847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800">
              <a:latin typeface="Arial" panose="020B0604020202020204" pitchFamily="34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1AEFD3-0F04-477F-A510-06349B1C632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465551" y="2241415"/>
            <a:ext cx="3177" cy="324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2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Paloma Rojas Saunero</dc:creator>
  <cp:lastModifiedBy>Paloma Rojas Saunero</cp:lastModifiedBy>
  <cp:revision>1</cp:revision>
  <dcterms:created xsi:type="dcterms:W3CDTF">2021-11-27T20:57:55Z</dcterms:created>
  <dcterms:modified xsi:type="dcterms:W3CDTF">2021-11-27T21:14:58Z</dcterms:modified>
</cp:coreProperties>
</file>