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6803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6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1197187"/>
            <a:ext cx="6528276" cy="2546773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3842174"/>
            <a:ext cx="5760244" cy="1766146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706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81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389467"/>
            <a:ext cx="165607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389467"/>
            <a:ext cx="487220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06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54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823722"/>
            <a:ext cx="6624280" cy="304291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4895429"/>
            <a:ext cx="6624280" cy="160019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69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947333"/>
            <a:ext cx="326413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947333"/>
            <a:ext cx="326413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11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89468"/>
            <a:ext cx="66242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793241"/>
            <a:ext cx="3249137" cy="878839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672080"/>
            <a:ext cx="324913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793241"/>
            <a:ext cx="3265138" cy="878839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672080"/>
            <a:ext cx="32651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19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49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87680"/>
            <a:ext cx="2477105" cy="170688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1053255"/>
            <a:ext cx="3888165" cy="5198533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194560"/>
            <a:ext cx="2477105" cy="4065694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174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87680"/>
            <a:ext cx="2477105" cy="170688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1053255"/>
            <a:ext cx="3888165" cy="5198533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2194560"/>
            <a:ext cx="2477105" cy="4065694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40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389468"/>
            <a:ext cx="66242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947333"/>
            <a:ext cx="66242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6780108"/>
            <a:ext cx="17280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DED1-0BE7-4ECE-A7B2-993361CCC74F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6780108"/>
            <a:ext cx="25921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6780108"/>
            <a:ext cx="172807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16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F401BF12-1468-4721-9611-75CD668A49B9}"/>
              </a:ext>
            </a:extLst>
          </p:cNvPr>
          <p:cNvSpPr/>
          <p:nvPr/>
        </p:nvSpPr>
        <p:spPr>
          <a:xfrm>
            <a:off x="4441273" y="447167"/>
            <a:ext cx="3192752" cy="15576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2790 excluded patients*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1526, &gt;80 years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1160, MMSE scored below 26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92, Parkinson Disease/ Parkinsonism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934, prevalent dementia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471, prevalent stroke or TIA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ángulo redondeado 7">
            <a:extLst>
              <a:ext uri="{FF2B5EF4-FFF2-40B4-BE49-F238E27FC236}">
                <a16:creationId xmlns:a16="http://schemas.microsoft.com/office/drawing/2014/main" id="{A8655472-419F-4B14-A522-DCBEF30C33BD}"/>
              </a:ext>
            </a:extLst>
          </p:cNvPr>
          <p:cNvSpPr/>
          <p:nvPr/>
        </p:nvSpPr>
        <p:spPr>
          <a:xfrm>
            <a:off x="1664478" y="3338878"/>
            <a:ext cx="2620186" cy="31872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3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4930 participants included</a:t>
            </a:r>
            <a:endParaRPr sz="133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ángulo redondeado 16">
            <a:extLst>
              <a:ext uri="{FF2B5EF4-FFF2-40B4-BE49-F238E27FC236}">
                <a16:creationId xmlns:a16="http://schemas.microsoft.com/office/drawing/2014/main" id="{5268E409-0951-4485-BD1A-579B684BBC74}"/>
              </a:ext>
            </a:extLst>
          </p:cNvPr>
          <p:cNvSpPr>
            <a:spLocks/>
          </p:cNvSpPr>
          <p:nvPr/>
        </p:nvSpPr>
        <p:spPr>
          <a:xfrm>
            <a:off x="1654072" y="16269"/>
            <a:ext cx="2632179" cy="4298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3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7983 participants enrolled in RSI</a:t>
            </a:r>
            <a:endParaRPr sz="133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5F606-3F4C-4F66-AA47-6EA93DE693C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970161" y="446074"/>
            <a:ext cx="4407" cy="2892805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9" name="Rectángulo redondeado 37">
            <a:extLst>
              <a:ext uri="{FF2B5EF4-FFF2-40B4-BE49-F238E27FC236}">
                <a16:creationId xmlns:a16="http://schemas.microsoft.com/office/drawing/2014/main" id="{994F4DE8-8E71-4DBD-B517-D543A62AACFF}"/>
              </a:ext>
            </a:extLst>
          </p:cNvPr>
          <p:cNvSpPr/>
          <p:nvPr/>
        </p:nvSpPr>
        <p:spPr>
          <a:xfrm>
            <a:off x="4441273" y="2091225"/>
            <a:ext cx="3192752" cy="126246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263 excluded for missing data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157, Systolic blood pressure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114, body mass index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82, Cigarette smoking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2, Antihypertensive drugs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B14F0-ABF8-427C-98B1-C2F048401C7B}"/>
              </a:ext>
            </a:extLst>
          </p:cNvPr>
          <p:cNvCxnSpPr>
            <a:cxnSpLocks/>
          </p:cNvCxnSpPr>
          <p:nvPr/>
        </p:nvCxnSpPr>
        <p:spPr>
          <a:xfrm>
            <a:off x="2970165" y="2686872"/>
            <a:ext cx="125675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9525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779A-0A0B-4AEF-B807-792360B22ABB}"/>
              </a:ext>
            </a:extLst>
          </p:cNvPr>
          <p:cNvCxnSpPr>
            <a:cxnSpLocks/>
          </p:cNvCxnSpPr>
          <p:nvPr/>
        </p:nvCxnSpPr>
        <p:spPr>
          <a:xfrm>
            <a:off x="2970165" y="1199891"/>
            <a:ext cx="125675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9525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2" name="Rectángulo redondeado 37">
            <a:extLst>
              <a:ext uri="{FF2B5EF4-FFF2-40B4-BE49-F238E27FC236}">
                <a16:creationId xmlns:a16="http://schemas.microsoft.com/office/drawing/2014/main" id="{91C04472-8573-4B77-A9C2-5EAFE39D3A19}"/>
              </a:ext>
            </a:extLst>
          </p:cNvPr>
          <p:cNvSpPr/>
          <p:nvPr/>
        </p:nvSpPr>
        <p:spPr>
          <a:xfrm>
            <a:off x="1132555" y="4193731"/>
            <a:ext cx="1753046" cy="98291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Lost to follow-up: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283 after 1st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408 after 2nd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230 after 3rd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ctángulo redondeado 37">
            <a:extLst>
              <a:ext uri="{FF2B5EF4-FFF2-40B4-BE49-F238E27FC236}">
                <a16:creationId xmlns:a16="http://schemas.microsoft.com/office/drawing/2014/main" id="{28764042-526B-4D24-B925-C80983B0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56" y="5345698"/>
            <a:ext cx="1804176" cy="82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141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340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430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25885398-33B5-4FFD-A9D3-AD6B7E03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08" y="4184487"/>
            <a:ext cx="1753045" cy="9921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Lost to follow-up: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280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398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194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C37ABC64-0AB8-4DBD-B9D7-477D909A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78" y="5335694"/>
            <a:ext cx="1781683" cy="83481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152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341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464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422F6-4B65-4FDF-AD61-F748E2329CAD}"/>
              </a:ext>
            </a:extLst>
          </p:cNvPr>
          <p:cNvCxnSpPr>
            <a:cxnSpLocks/>
          </p:cNvCxnSpPr>
          <p:nvPr/>
        </p:nvCxnSpPr>
        <p:spPr>
          <a:xfrm flipV="1">
            <a:off x="869658" y="3854545"/>
            <a:ext cx="4274451" cy="100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529832-49A7-4324-AA35-6C96BF21DBDE}"/>
              </a:ext>
            </a:extLst>
          </p:cNvPr>
          <p:cNvCxnSpPr>
            <a:cxnSpLocks/>
          </p:cNvCxnSpPr>
          <p:nvPr/>
        </p:nvCxnSpPr>
        <p:spPr>
          <a:xfrm>
            <a:off x="870724" y="3859208"/>
            <a:ext cx="11514" cy="255472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EB89A1-10FD-4A58-905B-CDF1C077B813}"/>
              </a:ext>
            </a:extLst>
          </p:cNvPr>
          <p:cNvCxnSpPr>
            <a:cxnSpLocks/>
          </p:cNvCxnSpPr>
          <p:nvPr/>
        </p:nvCxnSpPr>
        <p:spPr>
          <a:xfrm>
            <a:off x="5139963" y="3859208"/>
            <a:ext cx="11514" cy="255472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2D450-EA7D-4449-B445-A081F27B973C}"/>
              </a:ext>
            </a:extLst>
          </p:cNvPr>
          <p:cNvCxnSpPr>
            <a:cxnSpLocks/>
          </p:cNvCxnSpPr>
          <p:nvPr/>
        </p:nvCxnSpPr>
        <p:spPr>
          <a:xfrm>
            <a:off x="882237" y="5706229"/>
            <a:ext cx="23978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3" name="Rectángulo redondeado 7">
            <a:extLst>
              <a:ext uri="{FF2B5EF4-FFF2-40B4-BE49-F238E27FC236}">
                <a16:creationId xmlns:a16="http://schemas.microsoft.com/office/drawing/2014/main" id="{18A725C6-1D57-4B94-82AC-8FB109BD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8" y="6427305"/>
            <a:ext cx="1909005" cy="867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0541" tIns="55270" rIns="110541" bIns="5527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2285 had complete follow-up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490 cases of stroke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1234 cases of death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84F6AA1B-D590-4241-85BB-5B624AD1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76" y="6434011"/>
            <a:ext cx="2101063" cy="867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0541" tIns="55270" rIns="110541" bIns="5527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2324 had complete follow-up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431 cases of dementia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1303 cases of death</a:t>
            </a:r>
            <a:endParaRPr lang="en-US" altLang="LID4096" sz="1330" dirty="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B21B7C-E4E1-4F52-99D0-65EACBE15575}"/>
              </a:ext>
            </a:extLst>
          </p:cNvPr>
          <p:cNvCxnSpPr>
            <a:cxnSpLocks/>
          </p:cNvCxnSpPr>
          <p:nvPr/>
        </p:nvCxnSpPr>
        <p:spPr>
          <a:xfrm>
            <a:off x="2795869" y="3657604"/>
            <a:ext cx="0" cy="19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8918C433-FB13-49DA-905E-27F8DED9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26" y="-111241"/>
            <a:ext cx="223310" cy="45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0541" tIns="55270" rIns="110541" bIns="5527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 sz="2175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ADC893-87C0-49DD-8883-C29C35C4A86A}"/>
              </a:ext>
            </a:extLst>
          </p:cNvPr>
          <p:cNvCxnSpPr>
            <a:cxnSpLocks/>
          </p:cNvCxnSpPr>
          <p:nvPr/>
        </p:nvCxnSpPr>
        <p:spPr>
          <a:xfrm>
            <a:off x="882236" y="4732129"/>
            <a:ext cx="23978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300863-1ACD-4A2C-8E18-9A2F99E59FD5}"/>
              </a:ext>
            </a:extLst>
          </p:cNvPr>
          <p:cNvCxnSpPr>
            <a:cxnSpLocks/>
          </p:cNvCxnSpPr>
          <p:nvPr/>
        </p:nvCxnSpPr>
        <p:spPr>
          <a:xfrm flipH="1" flipV="1">
            <a:off x="4889582" y="4732132"/>
            <a:ext cx="239787" cy="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E19D85-2C06-4D79-BCE8-5A1F9940E7BB}"/>
              </a:ext>
            </a:extLst>
          </p:cNvPr>
          <p:cNvCxnSpPr>
            <a:cxnSpLocks/>
          </p:cNvCxnSpPr>
          <p:nvPr/>
        </p:nvCxnSpPr>
        <p:spPr>
          <a:xfrm flipH="1" flipV="1">
            <a:off x="4911688" y="5706234"/>
            <a:ext cx="239787" cy="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648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Paloma Rojas Saunero</cp:lastModifiedBy>
  <cp:revision>1</cp:revision>
  <dcterms:created xsi:type="dcterms:W3CDTF">2021-11-27T23:20:51Z</dcterms:created>
  <dcterms:modified xsi:type="dcterms:W3CDTF">2021-11-27T23:40:57Z</dcterms:modified>
</cp:coreProperties>
</file>