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6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48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8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5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45106" y="643921"/>
            <a:ext cx="11092396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Sistema Controlador de </a:t>
            </a:r>
            <a:r>
              <a:rPr lang="es-MX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Versiones</a:t>
            </a:r>
          </a:p>
          <a:p>
            <a:r>
              <a:rPr lang="es-MX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Paloma Rodríguez Morales</a:t>
            </a:r>
            <a:r>
              <a:rPr lang="es-MX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MX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s-MX" sz="4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48" name="Picture 4" descr="http://www.lugonet.com/images/diseno_respon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59" y="1872939"/>
            <a:ext cx="5658371" cy="46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¿</a:t>
            </a:r>
            <a:r>
              <a:rPr lang="es-MX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Qué </a:t>
            </a:r>
            <a:r>
              <a:rPr lang="es-MX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 el control de </a:t>
            </a:r>
            <a:r>
              <a:rPr lang="es-MX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versiones</a:t>
            </a:r>
            <a:r>
              <a:rPr lang="es-MX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s-MX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96949"/>
            <a:ext cx="10973383" cy="4908803"/>
          </a:xfrm>
        </p:spPr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El </a:t>
            </a:r>
            <a:r>
              <a:rPr lang="es-MX" sz="2800" dirty="0">
                <a:solidFill>
                  <a:schemeClr val="tx1"/>
                </a:solidFill>
              </a:rPr>
              <a:t>control de versiones es un sistema que registra los cambios realizados sobre un archivo o conjunto de archivos a lo largo del tiempo, de modo que puedas recuperar versiones específicas más adelante.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43" y="3864747"/>
            <a:ext cx="3905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546" y="1133341"/>
            <a:ext cx="11822806" cy="5724659"/>
          </a:xfrm>
        </p:spPr>
        <p:txBody>
          <a:bodyPr>
            <a:noAutofit/>
          </a:bodyPr>
          <a:lstStyle/>
          <a:p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un diseñador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o web, </a:t>
            </a:r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ayuda a mantener la versión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imagen o </a:t>
            </a:r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diseño, un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control de versiones </a:t>
            </a:r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mejor elección. </a:t>
            </a:r>
          </a:p>
          <a:p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ermite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revertir archivos </a:t>
            </a:r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Proyectos enteros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 estado anterior, comparar cambios a lo largo del tiempo, ver quién modificó por última vez algo que puede estar causando un problema, quién introdujo un error y cuándo, y mucho más. </a:t>
            </a:r>
            <a:endParaRPr lang="es-MX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de perdida de un archivo ayuda a recuperarlos </a:t>
            </a:r>
            <a:r>
              <a:rPr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fácilmente</a:t>
            </a:r>
            <a:r>
              <a:rPr lang="es-MX" sz="22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09202" y="269388"/>
            <a:ext cx="73597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¿Por </a:t>
            </a:r>
            <a:r>
              <a:rPr lang="es-MX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qué debería importarte? 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91" y="1889788"/>
            <a:ext cx="362433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437970" cy="3880773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Un sistema de control de versiones distribuido. </a:t>
            </a:r>
            <a:endParaRPr lang="es-MX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No</a:t>
            </a:r>
            <a:r>
              <a:rPr lang="es-MX" sz="2400" dirty="0">
                <a:solidFill>
                  <a:schemeClr val="tx1"/>
                </a:solidFill>
              </a:rPr>
              <a:t> depende de acceso a la red o un repositorio  central. </a:t>
            </a:r>
            <a:endParaRPr lang="es-MX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s-MX" sz="2400" dirty="0" smtClean="0">
                <a:solidFill>
                  <a:schemeClr val="tx1"/>
                </a:solidFill>
              </a:rPr>
              <a:t>Enfocado</a:t>
            </a:r>
            <a:r>
              <a:rPr lang="es-MX" sz="2400" dirty="0">
                <a:solidFill>
                  <a:schemeClr val="tx1"/>
                </a:solidFill>
              </a:rPr>
              <a:t> a la velocidad, uso practico y manejo de  proyectos grandes. </a:t>
            </a:r>
            <a:endParaRPr lang="es-MX" sz="2400" dirty="0" smtClean="0">
              <a:solidFill>
                <a:schemeClr val="tx1"/>
              </a:solidFill>
            </a:endParaRPr>
          </a:p>
          <a:p>
            <a:endParaRPr lang="es-MX" sz="2400" dirty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Creado</a:t>
            </a:r>
            <a:r>
              <a:rPr lang="es-MX" sz="2400" dirty="0">
                <a:solidFill>
                  <a:schemeClr val="tx1"/>
                </a:solidFill>
              </a:rPr>
              <a:t> por </a:t>
            </a:r>
            <a:r>
              <a:rPr lang="es-MX" sz="2400" dirty="0" err="1">
                <a:solidFill>
                  <a:schemeClr val="tx1"/>
                </a:solidFill>
              </a:rPr>
              <a:t>Linus</a:t>
            </a:r>
            <a:r>
              <a:rPr lang="es-MX" sz="2400" dirty="0">
                <a:solidFill>
                  <a:schemeClr val="tx1"/>
                </a:solidFill>
              </a:rPr>
              <a:t> </a:t>
            </a:r>
            <a:r>
              <a:rPr lang="es-MX" sz="2400" dirty="0" err="1">
                <a:solidFill>
                  <a:schemeClr val="tx1"/>
                </a:solidFill>
              </a:rPr>
              <a:t>Torvalds</a:t>
            </a:r>
            <a:r>
              <a:rPr lang="es-MX" sz="2400" dirty="0">
                <a:solidFill>
                  <a:schemeClr val="tx1"/>
                </a:solidFill>
              </a:rPr>
              <a:t>, el creador del núcleo  Linux.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82559" y="509143"/>
            <a:ext cx="390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¿</a:t>
            </a:r>
            <a:r>
              <a:rPr lang="es-MX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Qué</a:t>
            </a:r>
            <a:r>
              <a:rPr lang="es-MX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es </a:t>
            </a:r>
            <a:r>
              <a:rPr lang="es-MX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Git</a:t>
            </a:r>
            <a:r>
              <a:rPr lang="es-MX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  <p:pic>
        <p:nvPicPr>
          <p:cNvPr id="1026" name="Picture 2" descr="http://www.muycomputer.com/wp-content/uploads/2014/05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3" y="1673261"/>
            <a:ext cx="2739953" cy="1957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882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5039"/>
            <a:ext cx="10889232" cy="4616323"/>
          </a:xfrm>
        </p:spPr>
        <p:txBody>
          <a:bodyPr>
            <a:normAutofit fontScale="92500" lnSpcReduction="20000"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Diseñado para manejar proyectos grandes. </a:t>
            </a:r>
            <a:endParaRPr lang="es-MX" sz="2400" dirty="0" smtClean="0">
              <a:solidFill>
                <a:schemeClr val="tx1"/>
              </a:solidFill>
            </a:endParaRPr>
          </a:p>
          <a:p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 </a:t>
            </a:r>
            <a:r>
              <a:rPr lang="es-MX" sz="2400" dirty="0">
                <a:solidFill>
                  <a:schemeClr val="tx1"/>
                </a:solidFill>
              </a:rPr>
              <a:t>Es extremadamente rápido. </a:t>
            </a:r>
            <a:endParaRPr lang="es-MX" sz="2400" dirty="0" smtClean="0">
              <a:solidFill>
                <a:schemeClr val="tx1"/>
              </a:solidFill>
            </a:endParaRPr>
          </a:p>
          <a:p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Formato</a:t>
            </a:r>
            <a:r>
              <a:rPr lang="es-MX" sz="2400" dirty="0">
                <a:solidFill>
                  <a:schemeClr val="tx1"/>
                </a:solidFill>
              </a:rPr>
              <a:t> de archivo muy sencillo y compacto. </a:t>
            </a:r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 </a:t>
            </a:r>
            <a:r>
              <a:rPr lang="es-MX" sz="2400" dirty="0">
                <a:solidFill>
                  <a:schemeClr val="tx1"/>
                </a:solidFill>
              </a:rPr>
              <a:t>100% distribuido. </a:t>
            </a:r>
            <a:endParaRPr lang="es-MX" sz="2400" dirty="0" smtClean="0">
              <a:solidFill>
                <a:schemeClr val="tx1"/>
              </a:solidFill>
            </a:endParaRPr>
          </a:p>
          <a:p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Se</a:t>
            </a:r>
            <a:r>
              <a:rPr lang="es-MX" sz="2400" dirty="0">
                <a:solidFill>
                  <a:schemeClr val="tx1"/>
                </a:solidFill>
              </a:rPr>
              <a:t> puede sincronizar por cualquier </a:t>
            </a:r>
            <a:r>
              <a:rPr lang="es-MX" sz="2400" dirty="0" smtClean="0">
                <a:solidFill>
                  <a:schemeClr val="tx1"/>
                </a:solidFill>
              </a:rPr>
              <a:t>medio.</a:t>
            </a:r>
          </a:p>
          <a:p>
            <a:endParaRPr lang="es-MX" sz="2400" dirty="0" smtClean="0">
              <a:solidFill>
                <a:schemeClr val="tx1"/>
              </a:solidFill>
            </a:endParaRPr>
          </a:p>
          <a:p>
            <a:r>
              <a:rPr lang="es-MX" sz="2400" dirty="0" smtClean="0">
                <a:solidFill>
                  <a:schemeClr val="tx1"/>
                </a:solidFill>
              </a:rPr>
              <a:t>Contiene integridad,  cualquier cambio </a:t>
            </a:r>
            <a:r>
              <a:rPr lang="es-MX" sz="2400" dirty="0" err="1">
                <a:solidFill>
                  <a:schemeClr val="tx1"/>
                </a:solidFill>
              </a:rPr>
              <a:t>G</a:t>
            </a:r>
            <a:r>
              <a:rPr lang="es-MX" sz="2400" dirty="0" err="1" smtClean="0">
                <a:solidFill>
                  <a:schemeClr val="tx1"/>
                </a:solidFill>
              </a:rPr>
              <a:t>if</a:t>
            </a:r>
            <a:r>
              <a:rPr lang="es-MX" sz="2400" dirty="0" smtClean="0">
                <a:solidFill>
                  <a:schemeClr val="tx1"/>
                </a:solidFill>
              </a:rPr>
              <a:t> lo </a:t>
            </a:r>
            <a:r>
              <a:rPr lang="es-MX" sz="2400" dirty="0" err="1" smtClean="0">
                <a:solidFill>
                  <a:schemeClr val="tx1"/>
                </a:solidFill>
              </a:rPr>
              <a:t>sabra</a:t>
            </a:r>
            <a:r>
              <a:rPr lang="es-MX" sz="24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Solo añade información, indica que nada se elimina 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39648" y="509143"/>
            <a:ext cx="48301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Beneficios de </a:t>
            </a:r>
            <a:r>
              <a:rPr lang="es-MX" sz="4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Git</a:t>
            </a:r>
            <a:r>
              <a:rPr lang="es-MX" sz="4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s-MX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050" name="Picture 2" descr="http://dentalstyle.co/wp-content/uploads/2014/03/man-with-check-sign-01-1024x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2837" y="1624504"/>
            <a:ext cx="4181657" cy="37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5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8147" y="1671858"/>
            <a:ext cx="8596668" cy="3880773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Existen los tres Estados de los Archivos, que son :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*Preparados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*Modificados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*confirmados </a:t>
            </a:r>
            <a:endParaRPr lang="es-MX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Esto nos lleva a las tres secciones principales de un proyecto </a:t>
            </a:r>
            <a:r>
              <a:rPr lang="es-MX" sz="2400" dirty="0" err="1" smtClean="0">
                <a:solidFill>
                  <a:schemeClr val="tx1"/>
                </a:solidFill>
              </a:rPr>
              <a:t>Git</a:t>
            </a:r>
            <a:r>
              <a:rPr lang="es-MX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38468" y="307263"/>
            <a:ext cx="4602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¿Cómo funciona?</a:t>
            </a:r>
          </a:p>
        </p:txBody>
      </p:sp>
      <p:pic>
        <p:nvPicPr>
          <p:cNvPr id="6" name="Picture 4" descr="https://humbertojimenezcitep.files.wordpress.com/2014/06/homero-para-pregunta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815" y="2558247"/>
            <a:ext cx="2850515" cy="35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409433"/>
            <a:ext cx="11043611" cy="6074494"/>
          </a:xfrm>
        </p:spPr>
        <p:txBody>
          <a:bodyPr/>
          <a:lstStyle/>
          <a:p>
            <a:pPr marL="0" indent="0">
              <a:buNone/>
            </a:pPr>
            <a:r>
              <a:rPr lang="es-MX" sz="2400" u="sng" dirty="0" smtClean="0">
                <a:solidFill>
                  <a:schemeClr val="tx1"/>
                </a:solidFill>
              </a:rPr>
              <a:t>Repositorio </a:t>
            </a:r>
            <a:r>
              <a:rPr lang="es-MX" sz="2400" u="sng" dirty="0" err="1">
                <a:solidFill>
                  <a:schemeClr val="tx1"/>
                </a:solidFill>
              </a:rPr>
              <a:t>Git</a:t>
            </a:r>
            <a:r>
              <a:rPr lang="es-MX" sz="2400" u="sng" dirty="0">
                <a:solidFill>
                  <a:schemeClr val="tx1"/>
                </a:solidFill>
              </a:rPr>
              <a:t>:</a:t>
            </a:r>
            <a:r>
              <a:rPr lang="es-MX" sz="2000" dirty="0">
                <a:solidFill>
                  <a:schemeClr val="tx1"/>
                </a:solidFill>
              </a:rPr>
              <a:t>  E</a:t>
            </a:r>
            <a:r>
              <a:rPr lang="es-MX" sz="2000" dirty="0" smtClean="0">
                <a:solidFill>
                  <a:schemeClr val="tx1"/>
                </a:solidFill>
              </a:rPr>
              <a:t>s </a:t>
            </a:r>
            <a:r>
              <a:rPr lang="es-MX" sz="2000" dirty="0">
                <a:solidFill>
                  <a:schemeClr val="tx1"/>
                </a:solidFill>
              </a:rPr>
              <a:t>donde se guarda la base de datos comprimida de nuestro proyecto.</a:t>
            </a:r>
          </a:p>
          <a:p>
            <a:pPr marL="0" indent="0">
              <a:buNone/>
            </a:pPr>
            <a:r>
              <a:rPr lang="es-MX" sz="2000" dirty="0">
                <a:solidFill>
                  <a:schemeClr val="tx1"/>
                </a:solidFill>
              </a:rPr>
              <a:t>Es la parte mas importante de </a:t>
            </a:r>
            <a:r>
              <a:rPr lang="es-MX" sz="2000" dirty="0" err="1">
                <a:solidFill>
                  <a:schemeClr val="tx1"/>
                </a:solidFill>
              </a:rPr>
              <a:t>Git</a:t>
            </a:r>
            <a:r>
              <a:rPr lang="es-MX" sz="2000" dirty="0">
                <a:solidFill>
                  <a:schemeClr val="tx1"/>
                </a:solidFill>
              </a:rPr>
              <a:t>, y es lo que se copia cuando clonas un repositorio desde otro ordenador.</a:t>
            </a:r>
          </a:p>
          <a:p>
            <a:endParaRPr lang="es-MX" sz="2000" dirty="0" smtClean="0"/>
          </a:p>
          <a:p>
            <a:endParaRPr lang="es-MX" sz="2000" dirty="0" smtClean="0"/>
          </a:p>
          <a:p>
            <a:pPr marL="0" indent="0">
              <a:buNone/>
            </a:pPr>
            <a:r>
              <a:rPr lang="es-MX" sz="2400" u="sng" dirty="0" smtClean="0">
                <a:solidFill>
                  <a:schemeClr val="tx1"/>
                </a:solidFill>
              </a:rPr>
              <a:t>Dirección de trabajo: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tx1"/>
                </a:solidFill>
              </a:rPr>
              <a:t>El directorio de trabajo es una copia de una versión del proyecto. Estos archivos se sacan de la base de datos comprimida en la dirección </a:t>
            </a:r>
            <a:r>
              <a:rPr lang="es-MX" sz="2000" dirty="0" err="1" smtClean="0">
                <a:solidFill>
                  <a:schemeClr val="tx1"/>
                </a:solidFill>
              </a:rPr>
              <a:t>Git</a:t>
            </a:r>
            <a:r>
              <a:rPr lang="es-MX" sz="2000" dirty="0" smtClean="0">
                <a:solidFill>
                  <a:schemeClr val="tx1"/>
                </a:solidFill>
              </a:rPr>
              <a:t>, y se colocan en disco para los puedas usar o modificar.</a:t>
            </a:r>
          </a:p>
          <a:p>
            <a:pPr marL="0" indent="0">
              <a:buNone/>
            </a:pPr>
            <a:endParaRPr lang="es-MX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400" u="sng" dirty="0" smtClean="0">
                <a:solidFill>
                  <a:schemeClr val="tx1"/>
                </a:solidFill>
              </a:rPr>
              <a:t>Área de Preparación: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tx1"/>
                </a:solidFill>
              </a:rPr>
              <a:t>Es un sencillo archivo, generalmente contenido en tu directorio </a:t>
            </a:r>
            <a:r>
              <a:rPr lang="es-MX" sz="2000" dirty="0" err="1" smtClean="0">
                <a:solidFill>
                  <a:schemeClr val="tx1"/>
                </a:solidFill>
              </a:rPr>
              <a:t>Git</a:t>
            </a:r>
            <a:r>
              <a:rPr lang="es-MX" sz="2000" dirty="0" smtClean="0">
                <a:solidFill>
                  <a:schemeClr val="tx1"/>
                </a:solidFill>
              </a:rPr>
              <a:t>, que almacena información acerca de lo que va a ir en tu próxima configuración.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63" y="1282888"/>
            <a:ext cx="1992573" cy="1392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87" y="3707142"/>
            <a:ext cx="2488086" cy="1178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58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5" y="252249"/>
            <a:ext cx="12065255" cy="63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9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299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¿Qué es el control de versiones?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palomita_226@hotmail.com</dc:creator>
  <cp:lastModifiedBy>palomita_226@hotmail.com</cp:lastModifiedBy>
  <cp:revision>12</cp:revision>
  <dcterms:created xsi:type="dcterms:W3CDTF">2015-01-28T03:36:29Z</dcterms:created>
  <dcterms:modified xsi:type="dcterms:W3CDTF">2015-01-30T21:32:39Z</dcterms:modified>
</cp:coreProperties>
</file>