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9" r:id="rId2"/>
    <p:sldId id="272" r:id="rId3"/>
    <p:sldId id="258" r:id="rId4"/>
    <p:sldId id="260" r:id="rId5"/>
    <p:sldId id="262" r:id="rId6"/>
    <p:sldId id="263" r:id="rId7"/>
    <p:sldId id="264" r:id="rId8"/>
    <p:sldId id="265" r:id="rId9"/>
    <p:sldId id="267" r:id="rId10"/>
    <p:sldId id="268" r:id="rId11"/>
    <p:sldId id="266" r:id="rId12"/>
    <p:sldId id="269" r:id="rId13"/>
    <p:sldId id="270" r:id="rId14"/>
    <p:sldId id="271" r:id="rId15"/>
    <p:sldId id="273" r:id="rId16"/>
    <p:sldId id="274" r:id="rId17"/>
  </p:sldIdLst>
  <p:sldSz cx="6858000" cy="9906000" type="A4"/>
  <p:notesSz cx="7104063" cy="10234613"/>
  <p:defaultTextStyle>
    <a:defPPr>
      <a:defRPr lang="en-US"/>
    </a:defPPr>
    <a:lvl1pPr marL="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5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1C0"/>
    <a:srgbClr val="FFD580"/>
    <a:srgbClr val="262626"/>
    <a:srgbClr val="3A1F00"/>
    <a:srgbClr val="FBE5D6"/>
    <a:srgbClr val="E7B67E"/>
    <a:srgbClr val="E97E26"/>
    <a:srgbClr val="2C3E52"/>
    <a:srgbClr val="C96D2D"/>
    <a:srgbClr val="E99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0" autoAdjust="0"/>
  </p:normalViewPr>
  <p:slideViewPr>
    <p:cSldViewPr snapToGrid="0">
      <p:cViewPr varScale="1">
        <p:scale>
          <a:sx n="54" d="100"/>
          <a:sy n="54" d="100"/>
        </p:scale>
        <p:origin x="2630" y="62"/>
      </p:cViewPr>
      <p:guideLst>
        <p:guide orient="horz" pos="3085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oma Canton" userId="c570d90ce5b31746" providerId="LiveId" clId="{4089952C-A19A-4040-B290-60C19181EBC5}"/>
    <pc:docChg chg="undo redo custSel addSld delSld modSld sldOrd modMainMaster modNotesMaster modHandout">
      <pc:chgData name="Paloma Canton" userId="c570d90ce5b31746" providerId="LiveId" clId="{4089952C-A19A-4040-B290-60C19181EBC5}" dt="2025-06-26T01:22:20.117" v="1904"/>
      <pc:docMkLst>
        <pc:docMk/>
      </pc:docMkLst>
      <pc:sldChg chg="modSp del mod">
        <pc:chgData name="Paloma Canton" userId="c570d90ce5b31746" providerId="LiveId" clId="{4089952C-A19A-4040-B290-60C19181EBC5}" dt="2025-06-21T02:47:02.725" v="124" actId="47"/>
        <pc:sldMkLst>
          <pc:docMk/>
          <pc:sldMk cId="199596323" sldId="256"/>
        </pc:sldMkLst>
        <pc:spChg chg="mod">
          <ac:chgData name="Paloma Canton" userId="c570d90ce5b31746" providerId="LiveId" clId="{4089952C-A19A-4040-B290-60C19181EBC5}" dt="2025-06-21T02:44:03.231" v="115" actId="1076"/>
          <ac:spMkLst>
            <pc:docMk/>
            <pc:sldMk cId="199596323" sldId="256"/>
            <ac:spMk id="7" creationId="{9C476AF5-957B-1636-052C-1F30BD98E5F8}"/>
          </ac:spMkLst>
        </pc:spChg>
      </pc:sldChg>
      <pc:sldChg chg="addSp delSp modSp new del mod ord modClrScheme chgLayout">
        <pc:chgData name="Paloma Canton" userId="c570d90ce5b31746" providerId="LiveId" clId="{4089952C-A19A-4040-B290-60C19181EBC5}" dt="2025-06-25T01:44:04.934" v="849" actId="47"/>
        <pc:sldMkLst>
          <pc:docMk/>
          <pc:sldMk cId="3683431361" sldId="257"/>
        </pc:sldMkLst>
        <pc:spChg chg="del">
          <ac:chgData name="Paloma Canton" userId="c570d90ce5b31746" providerId="LiveId" clId="{4089952C-A19A-4040-B290-60C19181EBC5}" dt="2025-06-18T02:12:02.241" v="1" actId="478"/>
          <ac:spMkLst>
            <pc:docMk/>
            <pc:sldMk cId="3683431361" sldId="257"/>
            <ac:spMk id="2" creationId="{B9CBDF5A-9D57-DFBC-927C-B98483D40291}"/>
          </ac:spMkLst>
        </pc:spChg>
        <pc:spChg chg="del">
          <ac:chgData name="Paloma Canton" userId="c570d90ce5b31746" providerId="LiveId" clId="{4089952C-A19A-4040-B290-60C19181EBC5}" dt="2025-06-18T02:12:04.267" v="2" actId="478"/>
          <ac:spMkLst>
            <pc:docMk/>
            <pc:sldMk cId="3683431361" sldId="257"/>
            <ac:spMk id="3" creationId="{731BB26C-9309-7AFC-E7F8-B4831B4C81C2}"/>
          </ac:spMkLst>
        </pc:spChg>
        <pc:spChg chg="add mod">
          <ac:chgData name="Paloma Canton" userId="c570d90ce5b31746" providerId="LiveId" clId="{4089952C-A19A-4040-B290-60C19181EBC5}" dt="2025-06-24T03:17:36.169" v="726" actId="1038"/>
          <ac:spMkLst>
            <pc:docMk/>
            <pc:sldMk cId="3683431361" sldId="257"/>
            <ac:spMk id="4" creationId="{9E064589-4907-AD2B-8E11-0D5C0DC9E8D7}"/>
          </ac:spMkLst>
        </pc:spChg>
        <pc:spChg chg="add mod">
          <ac:chgData name="Paloma Canton" userId="c570d90ce5b31746" providerId="LiveId" clId="{4089952C-A19A-4040-B290-60C19181EBC5}" dt="2025-06-24T03:17:36.169" v="726" actId="1038"/>
          <ac:spMkLst>
            <pc:docMk/>
            <pc:sldMk cId="3683431361" sldId="257"/>
            <ac:spMk id="5" creationId="{6F994AD6-6034-5EDF-9F8F-E6E076F7269C}"/>
          </ac:spMkLst>
        </pc:spChg>
        <pc:spChg chg="add mod">
          <ac:chgData name="Paloma Canton" userId="c570d90ce5b31746" providerId="LiveId" clId="{4089952C-A19A-4040-B290-60C19181EBC5}" dt="2025-06-24T03:17:36.169" v="726" actId="1038"/>
          <ac:spMkLst>
            <pc:docMk/>
            <pc:sldMk cId="3683431361" sldId="257"/>
            <ac:spMk id="6" creationId="{7654FBD9-B402-5057-D7C6-002523058E1A}"/>
          </ac:spMkLst>
        </pc:spChg>
      </pc:sldChg>
      <pc:sldChg chg="addSp delSp modSp new mod setBg modNotes">
        <pc:chgData name="Paloma Canton" userId="c570d90ce5b31746" providerId="LiveId" clId="{4089952C-A19A-4040-B290-60C19181EBC5}" dt="2025-06-26T01:22:20.117" v="1904"/>
        <pc:sldMkLst>
          <pc:docMk/>
          <pc:sldMk cId="294336290" sldId="258"/>
        </pc:sldMkLst>
        <pc:spChg chg="add del mod">
          <ac:chgData name="Paloma Canton" userId="c570d90ce5b31746" providerId="LiveId" clId="{4089952C-A19A-4040-B290-60C19181EBC5}" dt="2025-06-25T01:59:07.711" v="1169" actId="478"/>
          <ac:spMkLst>
            <pc:docMk/>
            <pc:sldMk cId="294336290" sldId="258"/>
            <ac:spMk id="2" creationId="{D3F725B9-430B-EEB9-50A8-7E76203553AD}"/>
          </ac:spMkLst>
        </pc:spChg>
        <pc:spChg chg="add mod">
          <ac:chgData name="Paloma Canton" userId="c570d90ce5b31746" providerId="LiveId" clId="{4089952C-A19A-4040-B290-60C19181EBC5}" dt="2025-06-26T01:22:20.117" v="1904"/>
          <ac:spMkLst>
            <pc:docMk/>
            <pc:sldMk cId="294336290" sldId="258"/>
            <ac:spMk id="3" creationId="{71AA820A-DB6F-CD4A-B9B8-7756ECD802C2}"/>
          </ac:spMkLst>
        </pc:spChg>
        <pc:spChg chg="add mod">
          <ac:chgData name="Paloma Canton" userId="c570d90ce5b31746" providerId="LiveId" clId="{4089952C-A19A-4040-B290-60C19181EBC5}" dt="2025-06-26T01:22:20.117" v="1904"/>
          <ac:spMkLst>
            <pc:docMk/>
            <pc:sldMk cId="294336290" sldId="258"/>
            <ac:spMk id="4" creationId="{DD6EE607-1D5A-8421-88A2-EA950F5B3A78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294336290" sldId="258"/>
            <ac:spMk id="6" creationId="{857A75BD-C15A-D87D-93D7-296489C55EC1}"/>
          </ac:spMkLst>
        </pc:spChg>
      </pc:sldChg>
      <pc:sldChg chg="addSp delSp modSp add mod ord setBg modNotes">
        <pc:chgData name="Paloma Canton" userId="c570d90ce5b31746" providerId="LiveId" clId="{4089952C-A19A-4040-B290-60C19181EBC5}" dt="2025-06-26T01:22:20.117" v="1904"/>
        <pc:sldMkLst>
          <pc:docMk/>
          <pc:sldMk cId="3453089320" sldId="259"/>
        </pc:sldMkLst>
        <pc:spChg chg="add mod">
          <ac:chgData name="Paloma Canton" userId="c570d90ce5b31746" providerId="LiveId" clId="{4089952C-A19A-4040-B290-60C19181EBC5}" dt="2025-06-26T01:22:20.117" v="1904"/>
          <ac:spMkLst>
            <pc:docMk/>
            <pc:sldMk cId="3453089320" sldId="259"/>
            <ac:spMk id="2" creationId="{B519A847-5688-8C3D-7D0C-3973BDBE4178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3453089320" sldId="259"/>
            <ac:spMk id="3" creationId="{600795A8-8C78-F415-20CB-8C0E0792F89B}"/>
          </ac:spMkLst>
        </pc:spChg>
        <pc:spChg chg="add mod">
          <ac:chgData name="Paloma Canton" userId="c570d90ce5b31746" providerId="LiveId" clId="{4089952C-A19A-4040-B290-60C19181EBC5}" dt="2025-06-26T01:04:07.957" v="1875" actId="571"/>
          <ac:spMkLst>
            <pc:docMk/>
            <pc:sldMk cId="3453089320" sldId="259"/>
            <ac:spMk id="4" creationId="{D08BC37E-35B6-4557-7DEF-1D79008D905D}"/>
          </ac:spMkLst>
        </pc:spChg>
        <pc:spChg chg="add del mod ord">
          <ac:chgData name="Paloma Canton" userId="c570d90ce5b31746" providerId="LiveId" clId="{4089952C-A19A-4040-B290-60C19181EBC5}" dt="2025-06-25T01:58:10.249" v="1165" actId="478"/>
          <ac:spMkLst>
            <pc:docMk/>
            <pc:sldMk cId="3453089320" sldId="259"/>
            <ac:spMk id="6" creationId="{8EF6A3A2-83B3-0D80-010E-F8B199CA1D83}"/>
          </ac:spMkLst>
        </pc:spChg>
        <pc:spChg chg="add mod">
          <ac:chgData name="Paloma Canton" userId="c570d90ce5b31746" providerId="LiveId" clId="{4089952C-A19A-4040-B290-60C19181EBC5}" dt="2025-06-26T01:22:20.117" v="1904"/>
          <ac:spMkLst>
            <pc:docMk/>
            <pc:sldMk cId="3453089320" sldId="259"/>
            <ac:spMk id="7" creationId="{2128DD71-514E-40DB-B231-811FEF776DE7}"/>
          </ac:spMkLst>
        </pc:spChg>
        <pc:spChg chg="add mod">
          <ac:chgData name="Paloma Canton" userId="c570d90ce5b31746" providerId="LiveId" clId="{4089952C-A19A-4040-B290-60C19181EBC5}" dt="2025-06-26T01:22:20.117" v="1904"/>
          <ac:spMkLst>
            <pc:docMk/>
            <pc:sldMk cId="3453089320" sldId="259"/>
            <ac:spMk id="8" creationId="{24D46D84-DA64-993C-7CF1-D1F234958582}"/>
          </ac:spMkLst>
        </pc:spChg>
        <pc:picChg chg="add del mod">
          <ac:chgData name="Paloma Canton" userId="c570d90ce5b31746" providerId="LiveId" clId="{4089952C-A19A-4040-B290-60C19181EBC5}" dt="2025-06-21T02:42:06.634" v="100" actId="478"/>
          <ac:picMkLst>
            <pc:docMk/>
            <pc:sldMk cId="3453089320" sldId="259"/>
            <ac:picMk id="3" creationId="{AAC0FD9D-279A-7791-31A8-E1A14C2F288C}"/>
          </ac:picMkLst>
        </pc:picChg>
        <pc:picChg chg="add del mod">
          <ac:chgData name="Paloma Canton" userId="c570d90ce5b31746" providerId="LiveId" clId="{4089952C-A19A-4040-B290-60C19181EBC5}" dt="2025-06-26T01:22:20.117" v="1904"/>
          <ac:picMkLst>
            <pc:docMk/>
            <pc:sldMk cId="3453089320" sldId="259"/>
            <ac:picMk id="5" creationId="{D68E5796-A1EB-6ED5-D423-280F1588363C}"/>
          </ac:picMkLst>
        </pc:picChg>
      </pc:sldChg>
      <pc:sldChg chg="addSp delSp modSp add mod ord modNotes">
        <pc:chgData name="Paloma Canton" userId="c570d90ce5b31746" providerId="LiveId" clId="{4089952C-A19A-4040-B290-60C19181EBC5}" dt="2025-06-26T01:22:20.117" v="1904"/>
        <pc:sldMkLst>
          <pc:docMk/>
          <pc:sldMk cId="1607862014" sldId="260"/>
        </pc:sldMkLst>
        <pc:spChg chg="add mod">
          <ac:chgData name="Paloma Canton" userId="c570d90ce5b31746" providerId="LiveId" clId="{4089952C-A19A-4040-B290-60C19181EBC5}" dt="2025-06-26T01:22:20.117" v="1904"/>
          <ac:spMkLst>
            <pc:docMk/>
            <pc:sldMk cId="1607862014" sldId="260"/>
            <ac:spMk id="2" creationId="{8BD8308B-8396-A952-886F-38EBF1891BD3}"/>
          </ac:spMkLst>
        </pc:spChg>
        <pc:spChg chg="add del mod">
          <ac:chgData name="Paloma Canton" userId="c570d90ce5b31746" providerId="LiveId" clId="{4089952C-A19A-4040-B290-60C19181EBC5}" dt="2025-06-26T00:30:30.999" v="1228" actId="21"/>
          <ac:spMkLst>
            <pc:docMk/>
            <pc:sldMk cId="1607862014" sldId="260"/>
            <ac:spMk id="3" creationId="{0ECCC054-A24C-BD9C-1225-DDA32726C334}"/>
          </ac:spMkLst>
        </pc:spChg>
        <pc:spChg chg="add mod">
          <ac:chgData name="Paloma Canton" userId="c570d90ce5b31746" providerId="LiveId" clId="{4089952C-A19A-4040-B290-60C19181EBC5}" dt="2025-06-26T01:22:20.117" v="1904"/>
          <ac:spMkLst>
            <pc:docMk/>
            <pc:sldMk cId="1607862014" sldId="260"/>
            <ac:spMk id="4" creationId="{E3E18678-60BF-1DF4-D7CC-ECA813759B44}"/>
          </ac:spMkLst>
        </pc:spChg>
        <pc:spChg chg="add mod">
          <ac:chgData name="Paloma Canton" userId="c570d90ce5b31746" providerId="LiveId" clId="{4089952C-A19A-4040-B290-60C19181EBC5}" dt="2025-06-22T17:32:11.187" v="266"/>
          <ac:spMkLst>
            <pc:docMk/>
            <pc:sldMk cId="1607862014" sldId="260"/>
            <ac:spMk id="5" creationId="{C5DF6A0A-EC62-4502-7A98-66CBE2979C00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1607862014" sldId="260"/>
            <ac:spMk id="6" creationId="{1F5D9A29-B999-7A0E-A473-B222D2F8D52C}"/>
          </ac:spMkLst>
        </pc:spChg>
        <pc:spChg chg="add mod">
          <ac:chgData name="Paloma Canton" userId="c570d90ce5b31746" providerId="LiveId" clId="{4089952C-A19A-4040-B290-60C19181EBC5}" dt="2025-06-22T17:32:11.187" v="266"/>
          <ac:spMkLst>
            <pc:docMk/>
            <pc:sldMk cId="1607862014" sldId="260"/>
            <ac:spMk id="6" creationId="{5F709CF2-C6FD-F1AA-4BA2-64007177D8B8}"/>
          </ac:spMkLst>
        </pc:spChg>
        <pc:spChg chg="add mod">
          <ac:chgData name="Paloma Canton" userId="c570d90ce5b31746" providerId="LiveId" clId="{4089952C-A19A-4040-B290-60C19181EBC5}" dt="2025-06-26T01:22:20.117" v="1904"/>
          <ac:spMkLst>
            <pc:docMk/>
            <pc:sldMk cId="1607862014" sldId="260"/>
            <ac:spMk id="7" creationId="{81F314EA-6012-53EE-8BAE-8C2C85BDE4A8}"/>
          </ac:spMkLst>
        </pc:spChg>
        <pc:spChg chg="add mod">
          <ac:chgData name="Paloma Canton" userId="c570d90ce5b31746" providerId="LiveId" clId="{4089952C-A19A-4040-B290-60C19181EBC5}" dt="2025-06-26T01:22:20.117" v="1904"/>
          <ac:spMkLst>
            <pc:docMk/>
            <pc:sldMk cId="1607862014" sldId="260"/>
            <ac:spMk id="8" creationId="{1D3D1A05-834D-3DE7-4C7C-1290A34033E5}"/>
          </ac:spMkLst>
        </pc:spChg>
        <pc:spChg chg="add mod">
          <ac:chgData name="Paloma Canton" userId="c570d90ce5b31746" providerId="LiveId" clId="{4089952C-A19A-4040-B290-60C19181EBC5}" dt="2025-06-26T01:22:20.117" v="1904"/>
          <ac:spMkLst>
            <pc:docMk/>
            <pc:sldMk cId="1607862014" sldId="260"/>
            <ac:spMk id="10" creationId="{0ECCC054-A24C-BD9C-1225-DDA32726C334}"/>
          </ac:spMkLst>
        </pc:spChg>
        <pc:spChg chg="add mod">
          <ac:chgData name="Paloma Canton" userId="c570d90ce5b31746" providerId="LiveId" clId="{4089952C-A19A-4040-B290-60C19181EBC5}" dt="2025-06-26T00:31:23.869" v="1234"/>
          <ac:spMkLst>
            <pc:docMk/>
            <pc:sldMk cId="1607862014" sldId="260"/>
            <ac:spMk id="11" creationId="{A683B0D1-F62F-5EAE-972C-FB68183945AF}"/>
          </ac:spMkLst>
        </pc:spChg>
        <pc:picChg chg="add mod">
          <ac:chgData name="Paloma Canton" userId="c570d90ce5b31746" providerId="LiveId" clId="{4089952C-A19A-4040-B290-60C19181EBC5}" dt="2025-06-26T01:22:20.117" v="1904"/>
          <ac:picMkLst>
            <pc:docMk/>
            <pc:sldMk cId="1607862014" sldId="260"/>
            <ac:picMk id="9" creationId="{7AD5E5FB-8A1E-A3CF-CA0A-668F98DC9B47}"/>
          </ac:picMkLst>
        </pc:picChg>
        <pc:picChg chg="add del mod">
          <ac:chgData name="Paloma Canton" userId="c570d90ce5b31746" providerId="LiveId" clId="{4089952C-A19A-4040-B290-60C19181EBC5}" dt="2025-06-22T17:44:09.637" v="303" actId="22"/>
          <ac:picMkLst>
            <pc:docMk/>
            <pc:sldMk cId="1607862014" sldId="260"/>
            <ac:picMk id="10" creationId="{B9EDB391-955D-9FEE-066B-0E652C714DEF}"/>
          </ac:picMkLst>
        </pc:picChg>
        <pc:picChg chg="add del">
          <ac:chgData name="Paloma Canton" userId="c570d90ce5b31746" providerId="LiveId" clId="{4089952C-A19A-4040-B290-60C19181EBC5}" dt="2025-06-22T17:45:24.019" v="305" actId="22"/>
          <ac:picMkLst>
            <pc:docMk/>
            <pc:sldMk cId="1607862014" sldId="260"/>
            <ac:picMk id="12" creationId="{66E1760B-C738-A28C-A09C-D4A5B1810EFA}"/>
          </ac:picMkLst>
        </pc:picChg>
        <pc:picChg chg="add mod">
          <ac:chgData name="Paloma Canton" userId="c570d90ce5b31746" providerId="LiveId" clId="{4089952C-A19A-4040-B290-60C19181EBC5}" dt="2025-06-22T17:46:27.551" v="308" actId="1076"/>
          <ac:picMkLst>
            <pc:docMk/>
            <pc:sldMk cId="1607862014" sldId="260"/>
            <ac:picMk id="14" creationId="{5869B5FC-A16E-11C5-B994-2CE92A11BF5F}"/>
          </ac:picMkLst>
        </pc:picChg>
        <pc:picChg chg="add mod">
          <ac:chgData name="Paloma Canton" userId="c570d90ce5b31746" providerId="LiveId" clId="{4089952C-A19A-4040-B290-60C19181EBC5}" dt="2025-06-22T17:46:52.312" v="309"/>
          <ac:picMkLst>
            <pc:docMk/>
            <pc:sldMk cId="1607862014" sldId="260"/>
            <ac:picMk id="16" creationId="{3706B373-1A38-CF13-8437-44188E02C002}"/>
          </ac:picMkLst>
        </pc:picChg>
        <pc:picChg chg="add del mod">
          <ac:chgData name="Paloma Canton" userId="c570d90ce5b31746" providerId="LiveId" clId="{4089952C-A19A-4040-B290-60C19181EBC5}" dt="2025-06-22T17:48:12.250" v="327" actId="478"/>
          <ac:picMkLst>
            <pc:docMk/>
            <pc:sldMk cId="1607862014" sldId="260"/>
            <ac:picMk id="18" creationId="{18CA0F80-1DAF-66DF-B398-2582A87EC3E2}"/>
          </ac:picMkLst>
        </pc:picChg>
        <pc:picChg chg="add mod">
          <ac:chgData name="Paloma Canton" userId="c570d90ce5b31746" providerId="LiveId" clId="{4089952C-A19A-4040-B290-60C19181EBC5}" dt="2025-06-26T01:22:20.117" v="1904"/>
          <ac:picMkLst>
            <pc:docMk/>
            <pc:sldMk cId="1607862014" sldId="260"/>
            <ac:picMk id="20" creationId="{AA228BB9-08B3-C28F-428B-D76DDE44EE16}"/>
          </ac:picMkLst>
        </pc:picChg>
      </pc:sldChg>
      <pc:sldChg chg="add del">
        <pc:chgData name="Paloma Canton" userId="c570d90ce5b31746" providerId="LiveId" clId="{4089952C-A19A-4040-B290-60C19181EBC5}" dt="2025-06-22T17:10:16.225" v="239"/>
        <pc:sldMkLst>
          <pc:docMk/>
          <pc:sldMk cId="2657608483" sldId="261"/>
        </pc:sldMkLst>
      </pc:sldChg>
      <pc:sldChg chg="modSp add del mod">
        <pc:chgData name="Paloma Canton" userId="c570d90ce5b31746" providerId="LiveId" clId="{4089952C-A19A-4040-B290-60C19181EBC5}" dt="2025-06-22T18:17:23.336" v="491" actId="47"/>
        <pc:sldMkLst>
          <pc:docMk/>
          <pc:sldMk cId="3803323396" sldId="261"/>
        </pc:sldMkLst>
        <pc:spChg chg="mod">
          <ac:chgData name="Paloma Canton" userId="c570d90ce5b31746" providerId="LiveId" clId="{4089952C-A19A-4040-B290-60C19181EBC5}" dt="2025-06-22T17:10:25.692" v="248" actId="20577"/>
          <ac:spMkLst>
            <pc:docMk/>
            <pc:sldMk cId="3803323396" sldId="261"/>
            <ac:spMk id="3" creationId="{71AA820A-DB6F-CD4A-B9B8-7756ECD802C2}"/>
          </ac:spMkLst>
        </pc:spChg>
        <pc:spChg chg="mod">
          <ac:chgData name="Paloma Canton" userId="c570d90ce5b31746" providerId="LiveId" clId="{4089952C-A19A-4040-B290-60C19181EBC5}" dt="2025-06-22T18:14:34.555" v="472" actId="1076"/>
          <ac:spMkLst>
            <pc:docMk/>
            <pc:sldMk cId="3803323396" sldId="261"/>
            <ac:spMk id="4" creationId="{DD6EE607-1D5A-8421-88A2-EA950F5B3A78}"/>
          </ac:spMkLst>
        </pc:spChg>
      </pc:sldChg>
      <pc:sldChg chg="addSp delSp modSp add mod modNotes">
        <pc:chgData name="Paloma Canton" userId="c570d90ce5b31746" providerId="LiveId" clId="{4089952C-A19A-4040-B290-60C19181EBC5}" dt="2025-06-26T01:22:20.117" v="1904"/>
        <pc:sldMkLst>
          <pc:docMk/>
          <pc:sldMk cId="1188374759" sldId="262"/>
        </pc:sldMkLst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1188374759" sldId="262"/>
            <ac:spMk id="2" creationId="{8BD8308B-8396-A952-886F-38EBF1891BD3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1188374759" sldId="262"/>
            <ac:spMk id="3" creationId="{0ECCC054-A24C-BD9C-1225-DDA32726C334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1188374759" sldId="262"/>
            <ac:spMk id="4" creationId="{E3E18678-60BF-1DF4-D7CC-ECA813759B44}"/>
          </ac:spMkLst>
        </pc:spChg>
        <pc:spChg chg="add del mod">
          <ac:chgData name="Paloma Canton" userId="c570d90ce5b31746" providerId="LiveId" clId="{4089952C-A19A-4040-B290-60C19181EBC5}" dt="2025-06-26T00:30:42.699" v="1231" actId="21"/>
          <ac:spMkLst>
            <pc:docMk/>
            <pc:sldMk cId="1188374759" sldId="262"/>
            <ac:spMk id="6" creationId="{0ECCC054-A24C-BD9C-1225-DDA32726C334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1188374759" sldId="262"/>
            <ac:spMk id="7" creationId="{81F314EA-6012-53EE-8BAE-8C2C85BDE4A8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1188374759" sldId="262"/>
            <ac:spMk id="8" creationId="{1D3D1A05-834D-3DE7-4C7C-1290A34033E5}"/>
          </ac:spMkLst>
        </pc:spChg>
        <pc:spChg chg="del mod">
          <ac:chgData name="Paloma Canton" userId="c570d90ce5b31746" providerId="LiveId" clId="{4089952C-A19A-4040-B290-60C19181EBC5}" dt="2025-06-26T00:38:42.937" v="1786" actId="478"/>
          <ac:spMkLst>
            <pc:docMk/>
            <pc:sldMk cId="1188374759" sldId="262"/>
            <ac:spMk id="9" creationId="{86FB5BD8-681A-1FE9-0E5C-7E0545102EA1}"/>
          </ac:spMkLst>
        </pc:spChg>
        <pc:spChg chg="add del mod">
          <ac:chgData name="Paloma Canton" userId="c570d90ce5b31746" providerId="LiveId" clId="{4089952C-A19A-4040-B290-60C19181EBC5}" dt="2025-06-26T00:40:46.905" v="1811" actId="478"/>
          <ac:spMkLst>
            <pc:docMk/>
            <pc:sldMk cId="1188374759" sldId="262"/>
            <ac:spMk id="11" creationId="{73007526-312C-6387-CDDB-C1A8D9DFBD48}"/>
          </ac:spMkLst>
        </pc:spChg>
        <pc:spChg chg="add mod">
          <ac:chgData name="Paloma Canton" userId="c570d90ce5b31746" providerId="LiveId" clId="{4089952C-A19A-4040-B290-60C19181EBC5}" dt="2025-06-26T01:22:20.117" v="1904"/>
          <ac:spMkLst>
            <pc:docMk/>
            <pc:sldMk cId="1188374759" sldId="262"/>
            <ac:spMk id="13" creationId="{E3266A51-28CD-04EB-BB35-DDCA1C13CFAB}"/>
          </ac:spMkLst>
        </pc:spChg>
        <pc:picChg chg="add mod">
          <ac:chgData name="Paloma Canton" userId="c570d90ce5b31746" providerId="LiveId" clId="{4089952C-A19A-4040-B290-60C19181EBC5}" dt="2025-06-26T01:22:20.117" v="1904"/>
          <ac:picMkLst>
            <pc:docMk/>
            <pc:sldMk cId="1188374759" sldId="262"/>
            <ac:picMk id="5" creationId="{2CC6E48B-A9FD-EE08-AB16-DD21BE1CC670}"/>
          </ac:picMkLst>
        </pc:picChg>
        <pc:picChg chg="add mod">
          <ac:chgData name="Paloma Canton" userId="c570d90ce5b31746" providerId="LiveId" clId="{4089952C-A19A-4040-B290-60C19181EBC5}" dt="2025-06-26T00:35:33.718" v="1727"/>
          <ac:picMkLst>
            <pc:docMk/>
            <pc:sldMk cId="1188374759" sldId="262"/>
            <ac:picMk id="10" creationId="{77FFB10C-3360-3EAE-D714-5AAF7F570F6B}"/>
          </ac:picMkLst>
        </pc:picChg>
        <pc:picChg chg="add del mod">
          <ac:chgData name="Paloma Canton" userId="c570d90ce5b31746" providerId="LiveId" clId="{4089952C-A19A-4040-B290-60C19181EBC5}" dt="2025-06-22T18:01:22.078" v="391" actId="21"/>
          <ac:picMkLst>
            <pc:docMk/>
            <pc:sldMk cId="1188374759" sldId="262"/>
            <ac:picMk id="11" creationId="{AFA5F885-E1FF-2A48-22AC-98BEC87D37F4}"/>
          </ac:picMkLst>
        </pc:picChg>
        <pc:picChg chg="add del mod">
          <ac:chgData name="Paloma Canton" userId="c570d90ce5b31746" providerId="LiveId" clId="{4089952C-A19A-4040-B290-60C19181EBC5}" dt="2025-06-26T00:40:46.905" v="1811" actId="478"/>
          <ac:picMkLst>
            <pc:docMk/>
            <pc:sldMk cId="1188374759" sldId="262"/>
            <ac:picMk id="12" creationId="{F3FCA8F4-76DB-9E81-EC6E-DD58923F673A}"/>
          </ac:picMkLst>
        </pc:picChg>
        <pc:picChg chg="add mod">
          <ac:chgData name="Paloma Canton" userId="c570d90ce5b31746" providerId="LiveId" clId="{4089952C-A19A-4040-B290-60C19181EBC5}" dt="2025-06-26T01:22:20.117" v="1904"/>
          <ac:picMkLst>
            <pc:docMk/>
            <pc:sldMk cId="1188374759" sldId="262"/>
            <ac:picMk id="14" creationId="{E53F8127-981F-EAE4-9CBC-D4E46F7155BF}"/>
          </ac:picMkLst>
        </pc:picChg>
      </pc:sldChg>
      <pc:sldChg chg="addSp delSp modSp add mod modNotes">
        <pc:chgData name="Paloma Canton" userId="c570d90ce5b31746" providerId="LiveId" clId="{4089952C-A19A-4040-B290-60C19181EBC5}" dt="2025-06-26T01:22:20.117" v="1904"/>
        <pc:sldMkLst>
          <pc:docMk/>
          <pc:sldMk cId="2338851333" sldId="263"/>
        </pc:sldMkLst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2338851333" sldId="263"/>
            <ac:spMk id="2" creationId="{8BD8308B-8396-A952-886F-38EBF1891BD3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2338851333" sldId="263"/>
            <ac:spMk id="3" creationId="{0ECCC054-A24C-BD9C-1225-DDA32726C334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2338851333" sldId="263"/>
            <ac:spMk id="4" creationId="{E3E18678-60BF-1DF4-D7CC-ECA813759B44}"/>
          </ac:spMkLst>
        </pc:spChg>
        <pc:spChg chg="add mod">
          <ac:chgData name="Paloma Canton" userId="c570d90ce5b31746" providerId="LiveId" clId="{4089952C-A19A-4040-B290-60C19181EBC5}" dt="2025-06-26T01:22:20.117" v="1904"/>
          <ac:spMkLst>
            <pc:docMk/>
            <pc:sldMk cId="2338851333" sldId="263"/>
            <ac:spMk id="5" creationId="{8497ED09-F79A-CBD5-AD7A-FC8914B7235D}"/>
          </ac:spMkLst>
        </pc:spChg>
        <pc:spChg chg="del mod">
          <ac:chgData name="Paloma Canton" userId="c570d90ce5b31746" providerId="LiveId" clId="{4089952C-A19A-4040-B290-60C19181EBC5}" dt="2025-06-26T00:38:49.447" v="1787" actId="478"/>
          <ac:spMkLst>
            <pc:docMk/>
            <pc:sldMk cId="2338851333" sldId="263"/>
            <ac:spMk id="6" creationId="{6E4FA44D-3AA5-3A13-C426-19796D2E02F8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2338851333" sldId="263"/>
            <ac:spMk id="7" creationId="{81F314EA-6012-53EE-8BAE-8C2C85BDE4A8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2338851333" sldId="263"/>
            <ac:spMk id="8" creationId="{1D3D1A05-834D-3DE7-4C7C-1290A34033E5}"/>
          </ac:spMkLst>
        </pc:spChg>
        <pc:picChg chg="del">
          <ac:chgData name="Paloma Canton" userId="c570d90ce5b31746" providerId="LiveId" clId="{4089952C-A19A-4040-B290-60C19181EBC5}" dt="2025-06-22T18:00:22.062" v="381" actId="478"/>
          <ac:picMkLst>
            <pc:docMk/>
            <pc:sldMk cId="2338851333" sldId="263"/>
            <ac:picMk id="5" creationId="{2CC6E48B-A9FD-EE08-AB16-DD21BE1CC670}"/>
          </ac:picMkLst>
        </pc:picChg>
        <pc:picChg chg="add del">
          <ac:chgData name="Paloma Canton" userId="c570d90ce5b31746" providerId="LiveId" clId="{4089952C-A19A-4040-B290-60C19181EBC5}" dt="2025-06-22T18:00:13.386" v="379" actId="22"/>
          <ac:picMkLst>
            <pc:docMk/>
            <pc:sldMk cId="2338851333" sldId="263"/>
            <ac:picMk id="9" creationId="{007A3682-1C22-5200-3E20-B94774DFF0D1}"/>
          </ac:picMkLst>
        </pc:picChg>
        <pc:picChg chg="add mod">
          <ac:chgData name="Paloma Canton" userId="c570d90ce5b31746" providerId="LiveId" clId="{4089952C-A19A-4040-B290-60C19181EBC5}" dt="2025-06-26T01:22:20.117" v="1904"/>
          <ac:picMkLst>
            <pc:docMk/>
            <pc:sldMk cId="2338851333" sldId="263"/>
            <ac:picMk id="9" creationId="{64DDB1A4-8104-B416-1323-8D8CCFF4256E}"/>
          </ac:picMkLst>
        </pc:picChg>
        <pc:picChg chg="add del mod">
          <ac:chgData name="Paloma Canton" userId="c570d90ce5b31746" providerId="LiveId" clId="{4089952C-A19A-4040-B290-60C19181EBC5}" dt="2025-06-22T18:01:00.964" v="385" actId="21"/>
          <ac:picMkLst>
            <pc:docMk/>
            <pc:sldMk cId="2338851333" sldId="263"/>
            <ac:picMk id="11" creationId="{AFA5F885-E1FF-2A48-22AC-98BEC87D37F4}"/>
          </ac:picMkLst>
        </pc:picChg>
        <pc:picChg chg="add mod">
          <ac:chgData name="Paloma Canton" userId="c570d90ce5b31746" providerId="LiveId" clId="{4089952C-A19A-4040-B290-60C19181EBC5}" dt="2025-06-26T01:22:20.117" v="1904"/>
          <ac:picMkLst>
            <pc:docMk/>
            <pc:sldMk cId="2338851333" sldId="263"/>
            <ac:picMk id="12" creationId="{AFA5F885-E1FF-2A48-22AC-98BEC87D37F4}"/>
          </ac:picMkLst>
        </pc:picChg>
      </pc:sldChg>
      <pc:sldChg chg="addSp delSp modSp add mod modNotes">
        <pc:chgData name="Paloma Canton" userId="c570d90ce5b31746" providerId="LiveId" clId="{4089952C-A19A-4040-B290-60C19181EBC5}" dt="2025-06-26T01:22:20.117" v="1904"/>
        <pc:sldMkLst>
          <pc:docMk/>
          <pc:sldMk cId="2403181900" sldId="264"/>
        </pc:sldMkLst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2403181900" sldId="264"/>
            <ac:spMk id="2" creationId="{8BD8308B-8396-A952-886F-38EBF1891BD3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2403181900" sldId="264"/>
            <ac:spMk id="3" creationId="{0ECCC054-A24C-BD9C-1225-DDA32726C334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2403181900" sldId="264"/>
            <ac:spMk id="4" creationId="{E3E18678-60BF-1DF4-D7CC-ECA813759B44}"/>
          </ac:spMkLst>
        </pc:spChg>
        <pc:spChg chg="add mod">
          <ac:chgData name="Paloma Canton" userId="c570d90ce5b31746" providerId="LiveId" clId="{4089952C-A19A-4040-B290-60C19181EBC5}" dt="2025-06-26T01:22:20.117" v="1904"/>
          <ac:spMkLst>
            <pc:docMk/>
            <pc:sldMk cId="2403181900" sldId="264"/>
            <ac:spMk id="5" creationId="{7C61AA54-CFD1-93E6-CA5C-B88886076BC2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2403181900" sldId="264"/>
            <ac:spMk id="7" creationId="{81F314EA-6012-53EE-8BAE-8C2C85BDE4A8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2403181900" sldId="264"/>
            <ac:spMk id="8" creationId="{1D3D1A05-834D-3DE7-4C7C-1290A34033E5}"/>
          </ac:spMkLst>
        </pc:spChg>
        <pc:spChg chg="del mod">
          <ac:chgData name="Paloma Canton" userId="c570d90ce5b31746" providerId="LiveId" clId="{4089952C-A19A-4040-B290-60C19181EBC5}" dt="2025-06-26T00:38:53.529" v="1788" actId="478"/>
          <ac:spMkLst>
            <pc:docMk/>
            <pc:sldMk cId="2403181900" sldId="264"/>
            <ac:spMk id="9" creationId="{4B4486D2-595E-7DDB-92E0-B1353499976F}"/>
          </ac:spMkLst>
        </pc:spChg>
        <pc:picChg chg="add mod">
          <ac:chgData name="Paloma Canton" userId="c570d90ce5b31746" providerId="LiveId" clId="{4089952C-A19A-4040-B290-60C19181EBC5}" dt="2025-06-26T01:22:20.117" v="1904"/>
          <ac:picMkLst>
            <pc:docMk/>
            <pc:sldMk cId="2403181900" sldId="264"/>
            <ac:picMk id="6" creationId="{2D9AB219-5524-7463-DDF4-74314E406DB3}"/>
          </ac:picMkLst>
        </pc:picChg>
        <pc:picChg chg="add mod">
          <ac:chgData name="Paloma Canton" userId="c570d90ce5b31746" providerId="LiveId" clId="{4089952C-A19A-4040-B290-60C19181EBC5}" dt="2025-06-26T01:22:20.117" v="1904"/>
          <ac:picMkLst>
            <pc:docMk/>
            <pc:sldMk cId="2403181900" sldId="264"/>
            <ac:picMk id="10" creationId="{B1DCC228-E639-C3E9-502D-E175F78E2D5E}"/>
          </ac:picMkLst>
        </pc:picChg>
        <pc:picChg chg="del">
          <ac:chgData name="Paloma Canton" userId="c570d90ce5b31746" providerId="LiveId" clId="{4089952C-A19A-4040-B290-60C19181EBC5}" dt="2025-06-22T18:07:57.258" v="434" actId="478"/>
          <ac:picMkLst>
            <pc:docMk/>
            <pc:sldMk cId="2403181900" sldId="264"/>
            <ac:picMk id="12" creationId="{AFA5F885-E1FF-2A48-22AC-98BEC87D37F4}"/>
          </ac:picMkLst>
        </pc:picChg>
      </pc:sldChg>
      <pc:sldChg chg="addSp delSp modSp add mod modNotes">
        <pc:chgData name="Paloma Canton" userId="c570d90ce5b31746" providerId="LiveId" clId="{4089952C-A19A-4040-B290-60C19181EBC5}" dt="2025-06-26T01:22:20.117" v="1904"/>
        <pc:sldMkLst>
          <pc:docMk/>
          <pc:sldMk cId="2340343437" sldId="265"/>
        </pc:sldMkLst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2340343437" sldId="265"/>
            <ac:spMk id="2" creationId="{8BD8308B-8396-A952-886F-38EBF1891BD3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2340343437" sldId="265"/>
            <ac:spMk id="3" creationId="{0ECCC054-A24C-BD9C-1225-DDA32726C334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2340343437" sldId="265"/>
            <ac:spMk id="4" creationId="{E3E18678-60BF-1DF4-D7CC-ECA813759B44}"/>
          </ac:spMkLst>
        </pc:spChg>
        <pc:spChg chg="add mod">
          <ac:chgData name="Paloma Canton" userId="c570d90ce5b31746" providerId="LiveId" clId="{4089952C-A19A-4040-B290-60C19181EBC5}" dt="2025-06-26T01:22:20.117" v="1904"/>
          <ac:spMkLst>
            <pc:docMk/>
            <pc:sldMk cId="2340343437" sldId="265"/>
            <ac:spMk id="5" creationId="{32AB3A0E-E90B-585E-3E2D-5D0B09C64DDA}"/>
          </ac:spMkLst>
        </pc:spChg>
        <pc:spChg chg="del mod">
          <ac:chgData name="Paloma Canton" userId="c570d90ce5b31746" providerId="LiveId" clId="{4089952C-A19A-4040-B290-60C19181EBC5}" dt="2025-06-26T00:38:57.175" v="1789" actId="478"/>
          <ac:spMkLst>
            <pc:docMk/>
            <pc:sldMk cId="2340343437" sldId="265"/>
            <ac:spMk id="6" creationId="{A37F2C1F-6D68-521E-1950-D4AF45DD7971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2340343437" sldId="265"/>
            <ac:spMk id="7" creationId="{81F314EA-6012-53EE-8BAE-8C2C85BDE4A8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2340343437" sldId="265"/>
            <ac:spMk id="8" creationId="{1D3D1A05-834D-3DE7-4C7C-1290A34033E5}"/>
          </ac:spMkLst>
        </pc:spChg>
        <pc:picChg chg="del">
          <ac:chgData name="Paloma Canton" userId="c570d90ce5b31746" providerId="LiveId" clId="{4089952C-A19A-4040-B290-60C19181EBC5}" dt="2025-06-22T18:13:36.922" v="460" actId="478"/>
          <ac:picMkLst>
            <pc:docMk/>
            <pc:sldMk cId="2340343437" sldId="265"/>
            <ac:picMk id="6" creationId="{2D9AB219-5524-7463-DDF4-74314E406DB3}"/>
          </ac:picMkLst>
        </pc:picChg>
        <pc:picChg chg="add del mod">
          <ac:chgData name="Paloma Canton" userId="c570d90ce5b31746" providerId="LiveId" clId="{4089952C-A19A-4040-B290-60C19181EBC5}" dt="2025-06-24T02:25:59.929" v="520" actId="21"/>
          <ac:picMkLst>
            <pc:docMk/>
            <pc:sldMk cId="2340343437" sldId="265"/>
            <ac:picMk id="6" creationId="{F469DF8F-1927-F222-A6A3-F550379FA542}"/>
          </ac:picMkLst>
        </pc:picChg>
        <pc:picChg chg="add mod">
          <ac:chgData name="Paloma Canton" userId="c570d90ce5b31746" providerId="LiveId" clId="{4089952C-A19A-4040-B290-60C19181EBC5}" dt="2025-06-26T01:22:20.117" v="1904"/>
          <ac:picMkLst>
            <pc:docMk/>
            <pc:sldMk cId="2340343437" sldId="265"/>
            <ac:picMk id="9" creationId="{0D6096F3-9967-BB60-28EB-8C9D3133728C}"/>
          </ac:picMkLst>
        </pc:picChg>
        <pc:picChg chg="add del">
          <ac:chgData name="Paloma Canton" userId="c570d90ce5b31746" providerId="LiveId" clId="{4089952C-A19A-4040-B290-60C19181EBC5}" dt="2025-06-22T18:12:55.162" v="449" actId="22"/>
          <ac:picMkLst>
            <pc:docMk/>
            <pc:sldMk cId="2340343437" sldId="265"/>
            <ac:picMk id="9" creationId="{E4FFD7D6-E711-E2B9-E8A3-0202F95EAAF3}"/>
          </ac:picMkLst>
        </pc:picChg>
        <pc:picChg chg="add mod">
          <ac:chgData name="Paloma Canton" userId="c570d90ce5b31746" providerId="LiveId" clId="{4089952C-A19A-4040-B290-60C19181EBC5}" dt="2025-06-26T01:22:20.117" v="1904"/>
          <ac:picMkLst>
            <pc:docMk/>
            <pc:sldMk cId="2340343437" sldId="265"/>
            <ac:picMk id="11" creationId="{4F87736F-EE04-F144-5EDB-713B2A5C74F5}"/>
          </ac:picMkLst>
        </pc:picChg>
      </pc:sldChg>
      <pc:sldChg chg="addSp delSp modSp add mod ord modNotes">
        <pc:chgData name="Paloma Canton" userId="c570d90ce5b31746" providerId="LiveId" clId="{4089952C-A19A-4040-B290-60C19181EBC5}" dt="2025-06-26T01:22:20.117" v="1904"/>
        <pc:sldMkLst>
          <pc:docMk/>
          <pc:sldMk cId="537374715" sldId="266"/>
        </pc:sldMkLst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537374715" sldId="266"/>
            <ac:spMk id="2" creationId="{8BD8308B-8396-A952-886F-38EBF1891BD3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537374715" sldId="266"/>
            <ac:spMk id="3" creationId="{0ECCC054-A24C-BD9C-1225-DDA32726C334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537374715" sldId="266"/>
            <ac:spMk id="4" creationId="{E3E18678-60BF-1DF4-D7CC-ECA813759B44}"/>
          </ac:spMkLst>
        </pc:spChg>
        <pc:spChg chg="add mod">
          <ac:chgData name="Paloma Canton" userId="c570d90ce5b31746" providerId="LiveId" clId="{4089952C-A19A-4040-B290-60C19181EBC5}" dt="2025-06-26T01:22:20.117" v="1904"/>
          <ac:spMkLst>
            <pc:docMk/>
            <pc:sldMk cId="537374715" sldId="266"/>
            <ac:spMk id="5" creationId="{65A32A88-86E3-4A97-B4AC-49F663DC6C7F}"/>
          </ac:spMkLst>
        </pc:spChg>
        <pc:spChg chg="del mod">
          <ac:chgData name="Paloma Canton" userId="c570d90ce5b31746" providerId="LiveId" clId="{4089952C-A19A-4040-B290-60C19181EBC5}" dt="2025-06-26T00:39:03.427" v="1791" actId="478"/>
          <ac:spMkLst>
            <pc:docMk/>
            <pc:sldMk cId="537374715" sldId="266"/>
            <ac:spMk id="6" creationId="{9387BCE4-CAC4-F846-6154-87F28F3B7545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537374715" sldId="266"/>
            <ac:spMk id="7" creationId="{81F314EA-6012-53EE-8BAE-8C2C85BDE4A8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537374715" sldId="266"/>
            <ac:spMk id="8" creationId="{1D3D1A05-834D-3DE7-4C7C-1290A34033E5}"/>
          </ac:spMkLst>
        </pc:spChg>
        <pc:picChg chg="add del mod">
          <ac:chgData name="Paloma Canton" userId="c570d90ce5b31746" providerId="LiveId" clId="{4089952C-A19A-4040-B290-60C19181EBC5}" dt="2025-06-24T02:25:39.320" v="514" actId="21"/>
          <ac:picMkLst>
            <pc:docMk/>
            <pc:sldMk cId="537374715" sldId="266"/>
            <ac:picMk id="6" creationId="{F469DF8F-1927-F222-A6A3-F550379FA542}"/>
          </ac:picMkLst>
        </pc:picChg>
        <pc:picChg chg="add mod">
          <ac:chgData name="Paloma Canton" userId="c570d90ce5b31746" providerId="LiveId" clId="{4089952C-A19A-4040-B290-60C19181EBC5}" dt="2025-06-26T01:22:20.117" v="1904"/>
          <ac:picMkLst>
            <pc:docMk/>
            <pc:sldMk cId="537374715" sldId="266"/>
            <ac:picMk id="9" creationId="{1A75EF2F-B0FB-A53E-CEFF-20A54BB05CDA}"/>
          </ac:picMkLst>
        </pc:picChg>
        <pc:picChg chg="add del mod">
          <ac:chgData name="Paloma Canton" userId="c570d90ce5b31746" providerId="LiveId" clId="{4089952C-A19A-4040-B290-60C19181EBC5}" dt="2025-06-24T02:32:33.026" v="539" actId="478"/>
          <ac:picMkLst>
            <pc:docMk/>
            <pc:sldMk cId="537374715" sldId="266"/>
            <ac:picMk id="9" creationId="{F469DF8F-1927-F222-A6A3-F550379FA542}"/>
          </ac:picMkLst>
        </pc:picChg>
        <pc:picChg chg="add mod">
          <ac:chgData name="Paloma Canton" userId="c570d90ce5b31746" providerId="LiveId" clId="{4089952C-A19A-4040-B290-60C19181EBC5}" dt="2025-06-26T01:22:20.117" v="1904"/>
          <ac:picMkLst>
            <pc:docMk/>
            <pc:sldMk cId="537374715" sldId="266"/>
            <ac:picMk id="11" creationId="{20A4BF8A-9C88-3556-FFA2-0E55DF8FEE50}"/>
          </ac:picMkLst>
        </pc:picChg>
        <pc:picChg chg="del mod">
          <ac:chgData name="Paloma Canton" userId="c570d90ce5b31746" providerId="LiveId" clId="{4089952C-A19A-4040-B290-60C19181EBC5}" dt="2025-06-22T19:28:13.289" v="510" actId="478"/>
          <ac:picMkLst>
            <pc:docMk/>
            <pc:sldMk cId="537374715" sldId="266"/>
            <ac:picMk id="11" creationId="{4F87736F-EE04-F144-5EDB-713B2A5C74F5}"/>
          </ac:picMkLst>
        </pc:picChg>
        <pc:picChg chg="add del mod">
          <ac:chgData name="Paloma Canton" userId="c570d90ce5b31746" providerId="LiveId" clId="{4089952C-A19A-4040-B290-60C19181EBC5}" dt="2025-06-24T02:50:01.706" v="591" actId="21"/>
          <ac:picMkLst>
            <pc:docMk/>
            <pc:sldMk cId="537374715" sldId="266"/>
            <ac:picMk id="12" creationId="{FFA20277-80EE-34A4-53C0-CA218AAF5EC5}"/>
          </ac:picMkLst>
        </pc:picChg>
        <pc:picChg chg="add del mod">
          <ac:chgData name="Paloma Canton" userId="c570d90ce5b31746" providerId="LiveId" clId="{4089952C-A19A-4040-B290-60C19181EBC5}" dt="2025-06-24T02:52:23.624" v="609" actId="21"/>
          <ac:picMkLst>
            <pc:docMk/>
            <pc:sldMk cId="537374715" sldId="266"/>
            <ac:picMk id="14" creationId="{AC69750B-ED81-CA09-FE6C-0EDBF69D7D5A}"/>
          </ac:picMkLst>
        </pc:picChg>
        <pc:picChg chg="add mod">
          <ac:chgData name="Paloma Canton" userId="c570d90ce5b31746" providerId="LiveId" clId="{4089952C-A19A-4040-B290-60C19181EBC5}" dt="2025-06-24T02:32:06.954" v="533" actId="14100"/>
          <ac:picMkLst>
            <pc:docMk/>
            <pc:sldMk cId="537374715" sldId="266"/>
            <ac:picMk id="1026" creationId="{1532EC7D-A915-D1C0-E2E3-273AA0FA7B47}"/>
          </ac:picMkLst>
        </pc:picChg>
      </pc:sldChg>
      <pc:sldChg chg="delSp modSp add mod ord setBg modNotes">
        <pc:chgData name="Paloma Canton" userId="c570d90ce5b31746" providerId="LiveId" clId="{4089952C-A19A-4040-B290-60C19181EBC5}" dt="2025-06-26T01:22:20.117" v="1904"/>
        <pc:sldMkLst>
          <pc:docMk/>
          <pc:sldMk cId="467362806" sldId="267"/>
        </pc:sldMkLst>
        <pc:spChg chg="del mod">
          <ac:chgData name="Paloma Canton" userId="c570d90ce5b31746" providerId="LiveId" clId="{4089952C-A19A-4040-B290-60C19181EBC5}" dt="2025-06-25T01:59:28.381" v="1173" actId="478"/>
          <ac:spMkLst>
            <pc:docMk/>
            <pc:sldMk cId="467362806" sldId="267"/>
            <ac:spMk id="2" creationId="{D3F725B9-430B-EEB9-50A8-7E76203553AD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467362806" sldId="267"/>
            <ac:spMk id="3" creationId="{71AA820A-DB6F-CD4A-B9B8-7756ECD802C2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467362806" sldId="267"/>
            <ac:spMk id="4" creationId="{DD6EE607-1D5A-8421-88A2-EA950F5B3A78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467362806" sldId="267"/>
            <ac:spMk id="6" creationId="{F913ABF7-1724-ACB1-FDBD-D4DC6526FF1C}"/>
          </ac:spMkLst>
        </pc:spChg>
      </pc:sldChg>
      <pc:sldChg chg="addSp delSp modSp add mod ord modNotes">
        <pc:chgData name="Paloma Canton" userId="c570d90ce5b31746" providerId="LiveId" clId="{4089952C-A19A-4040-B290-60C19181EBC5}" dt="2025-06-26T01:22:20.117" v="1904"/>
        <pc:sldMkLst>
          <pc:docMk/>
          <pc:sldMk cId="683186663" sldId="268"/>
        </pc:sldMkLst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683186663" sldId="268"/>
            <ac:spMk id="2" creationId="{8BD8308B-8396-A952-886F-38EBF1891BD3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683186663" sldId="268"/>
            <ac:spMk id="3" creationId="{0ECCC054-A24C-BD9C-1225-DDA32726C334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683186663" sldId="268"/>
            <ac:spMk id="4" creationId="{E3E18678-60BF-1DF4-D7CC-ECA813759B44}"/>
          </ac:spMkLst>
        </pc:spChg>
        <pc:spChg chg="add mod">
          <ac:chgData name="Paloma Canton" userId="c570d90ce5b31746" providerId="LiveId" clId="{4089952C-A19A-4040-B290-60C19181EBC5}" dt="2025-06-26T01:22:20.117" v="1904"/>
          <ac:spMkLst>
            <pc:docMk/>
            <pc:sldMk cId="683186663" sldId="268"/>
            <ac:spMk id="5" creationId="{A7BA97B3-4A51-5E59-91AB-ECC3C6EBF737}"/>
          </ac:spMkLst>
        </pc:spChg>
        <pc:spChg chg="del mod">
          <ac:chgData name="Paloma Canton" userId="c570d90ce5b31746" providerId="LiveId" clId="{4089952C-A19A-4040-B290-60C19181EBC5}" dt="2025-06-26T00:39:00.005" v="1790" actId="478"/>
          <ac:spMkLst>
            <pc:docMk/>
            <pc:sldMk cId="683186663" sldId="268"/>
            <ac:spMk id="6" creationId="{F2103CB5-D152-810C-3DC6-A81DC7CD4F5A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683186663" sldId="268"/>
            <ac:spMk id="7" creationId="{81F314EA-6012-53EE-8BAE-8C2C85BDE4A8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683186663" sldId="268"/>
            <ac:spMk id="8" creationId="{1D3D1A05-834D-3DE7-4C7C-1290A34033E5}"/>
          </ac:spMkLst>
        </pc:spChg>
        <pc:picChg chg="add del mod">
          <ac:chgData name="Paloma Canton" userId="c570d90ce5b31746" providerId="LiveId" clId="{4089952C-A19A-4040-B290-60C19181EBC5}" dt="2025-06-24T02:49:49.887" v="587" actId="21"/>
          <ac:picMkLst>
            <pc:docMk/>
            <pc:sldMk cId="683186663" sldId="268"/>
            <ac:picMk id="6" creationId="{FFA20277-80EE-34A4-53C0-CA218AAF5EC5}"/>
          </ac:picMkLst>
        </pc:picChg>
        <pc:picChg chg="add mod">
          <ac:chgData name="Paloma Canton" userId="c570d90ce5b31746" providerId="LiveId" clId="{4089952C-A19A-4040-B290-60C19181EBC5}" dt="2025-06-26T01:22:20.117" v="1904"/>
          <ac:picMkLst>
            <pc:docMk/>
            <pc:sldMk cId="683186663" sldId="268"/>
            <ac:picMk id="9" creationId="{8552EA76-8586-0CC3-1045-DBA9A2EF4EF8}"/>
          </ac:picMkLst>
        </pc:picChg>
        <pc:picChg chg="del">
          <ac:chgData name="Paloma Canton" userId="c570d90ce5b31746" providerId="LiveId" clId="{4089952C-A19A-4040-B290-60C19181EBC5}" dt="2025-06-24T02:43:52.325" v="584" actId="478"/>
          <ac:picMkLst>
            <pc:docMk/>
            <pc:sldMk cId="683186663" sldId="268"/>
            <ac:picMk id="11" creationId="{20A4BF8A-9C88-3556-FFA2-0E55DF8FEE50}"/>
          </ac:picMkLst>
        </pc:picChg>
        <pc:picChg chg="add mod">
          <ac:chgData name="Paloma Canton" userId="c570d90ce5b31746" providerId="LiveId" clId="{4089952C-A19A-4040-B290-60C19181EBC5}" dt="2025-06-26T01:22:20.117" v="1904"/>
          <ac:picMkLst>
            <pc:docMk/>
            <pc:sldMk cId="683186663" sldId="268"/>
            <ac:picMk id="12" creationId="{FFA20277-80EE-34A4-53C0-CA218AAF5EC5}"/>
          </ac:picMkLst>
        </pc:picChg>
      </pc:sldChg>
      <pc:sldChg chg="addSp delSp modSp add mod modNotes">
        <pc:chgData name="Paloma Canton" userId="c570d90ce5b31746" providerId="LiveId" clId="{4089952C-A19A-4040-B290-60C19181EBC5}" dt="2025-06-26T01:22:20.117" v="1904"/>
        <pc:sldMkLst>
          <pc:docMk/>
          <pc:sldMk cId="529676157" sldId="269"/>
        </pc:sldMkLst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529676157" sldId="269"/>
            <ac:spMk id="2" creationId="{8BD8308B-8396-A952-886F-38EBF1891BD3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529676157" sldId="269"/>
            <ac:spMk id="3" creationId="{0ECCC054-A24C-BD9C-1225-DDA32726C334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529676157" sldId="269"/>
            <ac:spMk id="4" creationId="{E3E18678-60BF-1DF4-D7CC-ECA813759B44}"/>
          </ac:spMkLst>
        </pc:spChg>
        <pc:spChg chg="add mod">
          <ac:chgData name="Paloma Canton" userId="c570d90ce5b31746" providerId="LiveId" clId="{4089952C-A19A-4040-B290-60C19181EBC5}" dt="2025-06-26T01:22:20.117" v="1904"/>
          <ac:spMkLst>
            <pc:docMk/>
            <pc:sldMk cId="529676157" sldId="269"/>
            <ac:spMk id="5" creationId="{AB6B67A5-2D0B-086E-8C11-501CAA229458}"/>
          </ac:spMkLst>
        </pc:spChg>
        <pc:spChg chg="del mod">
          <ac:chgData name="Paloma Canton" userId="c570d90ce5b31746" providerId="LiveId" clId="{4089952C-A19A-4040-B290-60C19181EBC5}" dt="2025-06-26T00:39:06.293" v="1792" actId="478"/>
          <ac:spMkLst>
            <pc:docMk/>
            <pc:sldMk cId="529676157" sldId="269"/>
            <ac:spMk id="6" creationId="{C49830E0-A677-23B9-D841-CC451B8C1B2B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529676157" sldId="269"/>
            <ac:spMk id="7" creationId="{81F314EA-6012-53EE-8BAE-8C2C85BDE4A8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529676157" sldId="269"/>
            <ac:spMk id="8" creationId="{1D3D1A05-834D-3DE7-4C7C-1290A34033E5}"/>
          </ac:spMkLst>
        </pc:spChg>
        <pc:picChg chg="add del mod">
          <ac:chgData name="Paloma Canton" userId="c570d90ce5b31746" providerId="LiveId" clId="{4089952C-A19A-4040-B290-60C19181EBC5}" dt="2025-06-24T03:05:04.987" v="661" actId="21"/>
          <ac:picMkLst>
            <pc:docMk/>
            <pc:sldMk cId="529676157" sldId="269"/>
            <ac:picMk id="6" creationId="{59F75B15-6A15-9E7F-89F8-1DBFC2B31952}"/>
          </ac:picMkLst>
        </pc:picChg>
        <pc:picChg chg="add mod">
          <ac:chgData name="Paloma Canton" userId="c570d90ce5b31746" providerId="LiveId" clId="{4089952C-A19A-4040-B290-60C19181EBC5}" dt="2025-06-26T01:22:20.117" v="1904"/>
          <ac:picMkLst>
            <pc:docMk/>
            <pc:sldMk cId="529676157" sldId="269"/>
            <ac:picMk id="9" creationId="{7E2B688A-1F5A-C894-3AB7-141F56684272}"/>
          </ac:picMkLst>
        </pc:picChg>
        <pc:picChg chg="del">
          <ac:chgData name="Paloma Canton" userId="c570d90ce5b31746" providerId="LiveId" clId="{4089952C-A19A-4040-B290-60C19181EBC5}" dt="2025-06-24T02:43:44.241" v="581" actId="478"/>
          <ac:picMkLst>
            <pc:docMk/>
            <pc:sldMk cId="529676157" sldId="269"/>
            <ac:picMk id="11" creationId="{20A4BF8A-9C88-3556-FFA2-0E55DF8FEE50}"/>
          </ac:picMkLst>
        </pc:picChg>
        <pc:picChg chg="add mod">
          <ac:chgData name="Paloma Canton" userId="c570d90ce5b31746" providerId="LiveId" clId="{4089952C-A19A-4040-B290-60C19181EBC5}" dt="2025-06-26T01:22:20.117" v="1904"/>
          <ac:picMkLst>
            <pc:docMk/>
            <pc:sldMk cId="529676157" sldId="269"/>
            <ac:picMk id="14" creationId="{AC69750B-ED81-CA09-FE6C-0EDBF69D7D5A}"/>
          </ac:picMkLst>
        </pc:picChg>
        <pc:picChg chg="add">
          <ac:chgData name="Paloma Canton" userId="c570d90ce5b31746" providerId="LiveId" clId="{4089952C-A19A-4040-B290-60C19181EBC5}" dt="2025-06-24T03:04:42.319" v="655"/>
          <ac:picMkLst>
            <pc:docMk/>
            <pc:sldMk cId="529676157" sldId="269"/>
            <ac:picMk id="4098" creationId="{B7F19A9B-9815-5832-D184-7177DA0F571A}"/>
          </ac:picMkLst>
        </pc:picChg>
      </pc:sldChg>
      <pc:sldChg chg="addSp delSp modSp add mod modNotes">
        <pc:chgData name="Paloma Canton" userId="c570d90ce5b31746" providerId="LiveId" clId="{4089952C-A19A-4040-B290-60C19181EBC5}" dt="2025-06-26T01:22:20.117" v="1904"/>
        <pc:sldMkLst>
          <pc:docMk/>
          <pc:sldMk cId="1367999236" sldId="270"/>
        </pc:sldMkLst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1367999236" sldId="270"/>
            <ac:spMk id="2" creationId="{8BD8308B-8396-A952-886F-38EBF1891BD3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1367999236" sldId="270"/>
            <ac:spMk id="3" creationId="{0ECCC054-A24C-BD9C-1225-DDA32726C334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1367999236" sldId="270"/>
            <ac:spMk id="4" creationId="{E3E18678-60BF-1DF4-D7CC-ECA813759B44}"/>
          </ac:spMkLst>
        </pc:spChg>
        <pc:spChg chg="add mod">
          <ac:chgData name="Paloma Canton" userId="c570d90ce5b31746" providerId="LiveId" clId="{4089952C-A19A-4040-B290-60C19181EBC5}" dt="2025-06-26T01:22:20.117" v="1904"/>
          <ac:spMkLst>
            <pc:docMk/>
            <pc:sldMk cId="1367999236" sldId="270"/>
            <ac:spMk id="5" creationId="{896CC17D-31AD-5A8E-2F1D-A4D09DEC21A2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1367999236" sldId="270"/>
            <ac:spMk id="7" creationId="{81F314EA-6012-53EE-8BAE-8C2C85BDE4A8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1367999236" sldId="270"/>
            <ac:spMk id="8" creationId="{1D3D1A05-834D-3DE7-4C7C-1290A34033E5}"/>
          </ac:spMkLst>
        </pc:spChg>
        <pc:spChg chg="del mod">
          <ac:chgData name="Paloma Canton" userId="c570d90ce5b31746" providerId="LiveId" clId="{4089952C-A19A-4040-B290-60C19181EBC5}" dt="2025-06-26T00:39:09.238" v="1793" actId="478"/>
          <ac:spMkLst>
            <pc:docMk/>
            <pc:sldMk cId="1367999236" sldId="270"/>
            <ac:spMk id="10" creationId="{AF30F5E2-7FA0-20E9-E96A-C4D2163B1E02}"/>
          </ac:spMkLst>
        </pc:spChg>
        <pc:picChg chg="add mod">
          <ac:chgData name="Paloma Canton" userId="c570d90ce5b31746" providerId="LiveId" clId="{4089952C-A19A-4040-B290-60C19181EBC5}" dt="2025-06-26T01:22:20.117" v="1904"/>
          <ac:picMkLst>
            <pc:docMk/>
            <pc:sldMk cId="1367999236" sldId="270"/>
            <ac:picMk id="6" creationId="{59F75B15-6A15-9E7F-89F8-1DBFC2B31952}"/>
          </ac:picMkLst>
        </pc:picChg>
        <pc:picChg chg="add mod">
          <ac:chgData name="Paloma Canton" userId="c570d90ce5b31746" providerId="LiveId" clId="{4089952C-A19A-4040-B290-60C19181EBC5}" dt="2025-06-26T01:22:20.117" v="1904"/>
          <ac:picMkLst>
            <pc:docMk/>
            <pc:sldMk cId="1367999236" sldId="270"/>
            <ac:picMk id="9" creationId="{1088BFA5-7004-4B5F-6AFF-54A3774339B2}"/>
          </ac:picMkLst>
        </pc:picChg>
        <pc:picChg chg="add del mod">
          <ac:chgData name="Paloma Canton" userId="c570d90ce5b31746" providerId="LiveId" clId="{4089952C-A19A-4040-B290-60C19181EBC5}" dt="2025-06-24T03:13:17.818" v="711" actId="21"/>
          <ac:picMkLst>
            <pc:docMk/>
            <pc:sldMk cId="1367999236" sldId="270"/>
            <ac:picMk id="9" creationId="{811143C1-6CCD-67BD-E429-1143EC6E2183}"/>
          </ac:picMkLst>
        </pc:picChg>
      </pc:sldChg>
      <pc:sldChg chg="addSp delSp modSp add mod modNotes">
        <pc:chgData name="Paloma Canton" userId="c570d90ce5b31746" providerId="LiveId" clId="{4089952C-A19A-4040-B290-60C19181EBC5}" dt="2025-06-26T01:22:20.117" v="1904"/>
        <pc:sldMkLst>
          <pc:docMk/>
          <pc:sldMk cId="1088837573" sldId="271"/>
        </pc:sldMkLst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1088837573" sldId="271"/>
            <ac:spMk id="2" creationId="{8BD8308B-8396-A952-886F-38EBF1891BD3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1088837573" sldId="271"/>
            <ac:spMk id="3" creationId="{0ECCC054-A24C-BD9C-1225-DDA32726C334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1088837573" sldId="271"/>
            <ac:spMk id="4" creationId="{E3E18678-60BF-1DF4-D7CC-ECA813759B44}"/>
          </ac:spMkLst>
        </pc:spChg>
        <pc:spChg chg="add mod">
          <ac:chgData name="Paloma Canton" userId="c570d90ce5b31746" providerId="LiveId" clId="{4089952C-A19A-4040-B290-60C19181EBC5}" dt="2025-06-26T01:22:20.117" v="1904"/>
          <ac:spMkLst>
            <pc:docMk/>
            <pc:sldMk cId="1088837573" sldId="271"/>
            <ac:spMk id="5" creationId="{408E1336-BB73-1755-1C05-2AAF2B60AEB8}"/>
          </ac:spMkLst>
        </pc:spChg>
        <pc:spChg chg="del mod">
          <ac:chgData name="Paloma Canton" userId="c570d90ce5b31746" providerId="LiveId" clId="{4089952C-A19A-4040-B290-60C19181EBC5}" dt="2025-06-26T00:39:12.707" v="1794" actId="478"/>
          <ac:spMkLst>
            <pc:docMk/>
            <pc:sldMk cId="1088837573" sldId="271"/>
            <ac:spMk id="6" creationId="{27166167-5BB9-5F04-75D7-E10C1685C3D3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1088837573" sldId="271"/>
            <ac:spMk id="7" creationId="{81F314EA-6012-53EE-8BAE-8C2C85BDE4A8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1088837573" sldId="271"/>
            <ac:spMk id="8" creationId="{1D3D1A05-834D-3DE7-4C7C-1290A34033E5}"/>
          </ac:spMkLst>
        </pc:spChg>
        <pc:picChg chg="add mod">
          <ac:chgData name="Paloma Canton" userId="c570d90ce5b31746" providerId="LiveId" clId="{4089952C-A19A-4040-B290-60C19181EBC5}" dt="2025-06-26T01:22:20.117" v="1904"/>
          <ac:picMkLst>
            <pc:docMk/>
            <pc:sldMk cId="1088837573" sldId="271"/>
            <ac:picMk id="9" creationId="{811143C1-6CCD-67BD-E429-1143EC6E2183}"/>
          </ac:picMkLst>
        </pc:picChg>
        <pc:picChg chg="add mod">
          <ac:chgData name="Paloma Canton" userId="c570d90ce5b31746" providerId="LiveId" clId="{4089952C-A19A-4040-B290-60C19181EBC5}" dt="2025-06-26T01:22:20.117" v="1904"/>
          <ac:picMkLst>
            <pc:docMk/>
            <pc:sldMk cId="1088837573" sldId="271"/>
            <ac:picMk id="10" creationId="{ACAA5FDC-0BC6-E527-1432-FB1D615F2E59}"/>
          </ac:picMkLst>
        </pc:picChg>
      </pc:sldChg>
      <pc:sldChg chg="add del ord">
        <pc:chgData name="Paloma Canton" userId="c570d90ce5b31746" providerId="LiveId" clId="{4089952C-A19A-4040-B290-60C19181EBC5}" dt="2025-06-24T02:53:31.900" v="631" actId="47"/>
        <pc:sldMkLst>
          <pc:docMk/>
          <pc:sldMk cId="3998018829" sldId="271"/>
        </pc:sldMkLst>
      </pc:sldChg>
      <pc:sldChg chg="addSp delSp modSp add mod ord modNotes">
        <pc:chgData name="Paloma Canton" userId="c570d90ce5b31746" providerId="LiveId" clId="{4089952C-A19A-4040-B290-60C19181EBC5}" dt="2025-06-26T01:22:20.117" v="1904"/>
        <pc:sldMkLst>
          <pc:docMk/>
          <pc:sldMk cId="490839180" sldId="272"/>
        </pc:sldMkLst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490839180" sldId="272"/>
            <ac:spMk id="4" creationId="{9E064589-4907-AD2B-8E11-0D5C0DC9E8D7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490839180" sldId="272"/>
            <ac:spMk id="5" creationId="{6F994AD6-6034-5EDF-9F8F-E6E076F7269C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490839180" sldId="272"/>
            <ac:spMk id="6" creationId="{7654FBD9-B402-5057-D7C6-002523058E1A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490839180" sldId="272"/>
            <ac:spMk id="7" creationId="{489B7870-840E-F6E2-CF39-06C83DC51C45}"/>
          </ac:spMkLst>
        </pc:spChg>
        <pc:picChg chg="add mod">
          <ac:chgData name="Paloma Canton" userId="c570d90ce5b31746" providerId="LiveId" clId="{4089952C-A19A-4040-B290-60C19181EBC5}" dt="2025-06-26T01:22:20.117" v="1904"/>
          <ac:picMkLst>
            <pc:docMk/>
            <pc:sldMk cId="490839180" sldId="272"/>
            <ac:picMk id="3" creationId="{88C694AC-4328-6E7A-7D26-982E2738FEEF}"/>
          </ac:picMkLst>
        </pc:picChg>
        <pc:picChg chg="add del">
          <ac:chgData name="Paloma Canton" userId="c570d90ce5b31746" providerId="LiveId" clId="{4089952C-A19A-4040-B290-60C19181EBC5}" dt="2025-06-26T00:24:03.275" v="1184" actId="22"/>
          <ac:picMkLst>
            <pc:docMk/>
            <pc:sldMk cId="490839180" sldId="272"/>
            <ac:picMk id="8" creationId="{62D18BC1-3666-42B4-C92F-E46DC55966D8}"/>
          </ac:picMkLst>
        </pc:picChg>
        <pc:picChg chg="add del mod">
          <ac:chgData name="Paloma Canton" userId="c570d90ce5b31746" providerId="LiveId" clId="{4089952C-A19A-4040-B290-60C19181EBC5}" dt="2025-06-26T00:24:47.626" v="1191" actId="22"/>
          <ac:picMkLst>
            <pc:docMk/>
            <pc:sldMk cId="490839180" sldId="272"/>
            <ac:picMk id="10" creationId="{82AB348A-D87D-EC71-2C23-CC938F05CB6C}"/>
          </ac:picMkLst>
        </pc:picChg>
      </pc:sldChg>
      <pc:sldChg chg="add del">
        <pc:chgData name="Paloma Canton" userId="c570d90ce5b31746" providerId="LiveId" clId="{4089952C-A19A-4040-B290-60C19181EBC5}" dt="2025-06-25T01:42:25.612" v="819"/>
        <pc:sldMkLst>
          <pc:docMk/>
          <pc:sldMk cId="923656343" sldId="273"/>
        </pc:sldMkLst>
      </pc:sldChg>
      <pc:sldChg chg="delSp modSp add mod ord setBg modNotes">
        <pc:chgData name="Paloma Canton" userId="c570d90ce5b31746" providerId="LiveId" clId="{4089952C-A19A-4040-B290-60C19181EBC5}" dt="2025-06-26T01:22:20.117" v="1904"/>
        <pc:sldMkLst>
          <pc:docMk/>
          <pc:sldMk cId="2575325721" sldId="273"/>
        </pc:sldMkLst>
        <pc:spChg chg="del mod">
          <ac:chgData name="Paloma Canton" userId="c570d90ce5b31746" providerId="LiveId" clId="{4089952C-A19A-4040-B290-60C19181EBC5}" dt="2025-06-25T01:59:45.493" v="1176" actId="478"/>
          <ac:spMkLst>
            <pc:docMk/>
            <pc:sldMk cId="2575325721" sldId="273"/>
            <ac:spMk id="2" creationId="{D3F725B9-430B-EEB9-50A8-7E76203553AD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2575325721" sldId="273"/>
            <ac:spMk id="3" creationId="{71AA820A-DB6F-CD4A-B9B8-7756ECD802C2}"/>
          </ac:spMkLst>
        </pc:spChg>
        <pc:spChg chg="del">
          <ac:chgData name="Paloma Canton" userId="c570d90ce5b31746" providerId="LiveId" clId="{4089952C-A19A-4040-B290-60C19181EBC5}" dt="2025-06-25T01:43:05.942" v="840" actId="478"/>
          <ac:spMkLst>
            <pc:docMk/>
            <pc:sldMk cId="2575325721" sldId="273"/>
            <ac:spMk id="4" creationId="{DD6EE607-1D5A-8421-88A2-EA950F5B3A78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2575325721" sldId="273"/>
            <ac:spMk id="6" creationId="{857A75BD-C15A-D87D-93D7-296489C55EC1}"/>
          </ac:spMkLst>
        </pc:spChg>
      </pc:sldChg>
      <pc:sldChg chg="addSp delSp modSp add mod ord modNotes">
        <pc:chgData name="Paloma Canton" userId="c570d90ce5b31746" providerId="LiveId" clId="{4089952C-A19A-4040-B290-60C19181EBC5}" dt="2025-06-26T01:22:20.117" v="1904"/>
        <pc:sldMkLst>
          <pc:docMk/>
          <pc:sldMk cId="2937725296" sldId="274"/>
        </pc:sldMkLst>
        <pc:spChg chg="add mod">
          <ac:chgData name="Paloma Canton" userId="c570d90ce5b31746" providerId="LiveId" clId="{4089952C-A19A-4040-B290-60C19181EBC5}" dt="2025-06-26T01:22:20.117" v="1904"/>
          <ac:spMkLst>
            <pc:docMk/>
            <pc:sldMk cId="2937725296" sldId="274"/>
            <ac:spMk id="2" creationId="{6C389D0C-AE7C-3387-4B38-90CD678DE0EC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2937725296" sldId="274"/>
            <ac:spMk id="4" creationId="{9E064589-4907-AD2B-8E11-0D5C0DC9E8D7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k cId="2937725296" sldId="274"/>
            <ac:spMk id="5" creationId="{6F994AD6-6034-5EDF-9F8F-E6E076F7269C}"/>
          </ac:spMkLst>
        </pc:spChg>
        <pc:spChg chg="del mod">
          <ac:chgData name="Paloma Canton" userId="c570d90ce5b31746" providerId="LiveId" clId="{4089952C-A19A-4040-B290-60C19181EBC5}" dt="2025-06-25T02:03:03.612" v="1181" actId="478"/>
          <ac:spMkLst>
            <pc:docMk/>
            <pc:sldMk cId="2937725296" sldId="274"/>
            <ac:spMk id="6" creationId="{7654FBD9-B402-5057-D7C6-002523058E1A}"/>
          </ac:spMkLst>
        </pc:spChg>
        <pc:spChg chg="del">
          <ac:chgData name="Paloma Canton" userId="c570d90ce5b31746" providerId="LiveId" clId="{4089952C-A19A-4040-B290-60C19181EBC5}" dt="2025-06-26T00:41:48.943" v="1822" actId="478"/>
          <ac:spMkLst>
            <pc:docMk/>
            <pc:sldMk cId="2937725296" sldId="274"/>
            <ac:spMk id="7" creationId="{489B7870-840E-F6E2-CF39-06C83DC51C45}"/>
          </ac:spMkLst>
        </pc:spChg>
        <pc:picChg chg="mod">
          <ac:chgData name="Paloma Canton" userId="c570d90ce5b31746" providerId="LiveId" clId="{4089952C-A19A-4040-B290-60C19181EBC5}" dt="2025-06-26T01:22:20.117" v="1904"/>
          <ac:picMkLst>
            <pc:docMk/>
            <pc:sldMk cId="2937725296" sldId="274"/>
            <ac:picMk id="3" creationId="{88C694AC-4328-6E7A-7D26-982E2738FEEF}"/>
          </ac:picMkLst>
        </pc:picChg>
      </pc:sldChg>
      <pc:sldMasterChg chg="modSp modSldLayout">
        <pc:chgData name="Paloma Canton" userId="c570d90ce5b31746" providerId="LiveId" clId="{4089952C-A19A-4040-B290-60C19181EBC5}" dt="2025-06-26T01:22:20.117" v="1904"/>
        <pc:sldMasterMkLst>
          <pc:docMk/>
          <pc:sldMasterMk cId="3203353366" sldId="2147483672"/>
        </pc:sldMasterMkLst>
        <pc:spChg chg="mod">
          <ac:chgData name="Paloma Canton" userId="c570d90ce5b31746" providerId="LiveId" clId="{4089952C-A19A-4040-B290-60C19181EBC5}" dt="2025-06-26T01:22:20.117" v="1904"/>
          <ac:spMkLst>
            <pc:docMk/>
            <pc:sldMasterMk cId="3203353366" sldId="2147483672"/>
            <ac:spMk id="2" creationId="{00000000-0000-0000-0000-000000000000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asterMk cId="3203353366" sldId="2147483672"/>
            <ac:spMk id="3" creationId="{00000000-0000-0000-0000-000000000000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asterMk cId="3203353366" sldId="2147483672"/>
            <ac:spMk id="4" creationId="{00000000-0000-0000-0000-000000000000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asterMk cId="3203353366" sldId="2147483672"/>
            <ac:spMk id="5" creationId="{00000000-0000-0000-0000-000000000000}"/>
          </ac:spMkLst>
        </pc:spChg>
        <pc:spChg chg="mod">
          <ac:chgData name="Paloma Canton" userId="c570d90ce5b31746" providerId="LiveId" clId="{4089952C-A19A-4040-B290-60C19181EBC5}" dt="2025-06-26T01:22:20.117" v="1904"/>
          <ac:spMkLst>
            <pc:docMk/>
            <pc:sldMasterMk cId="3203353366" sldId="2147483672"/>
            <ac:spMk id="6" creationId="{00000000-0000-0000-0000-000000000000}"/>
          </ac:spMkLst>
        </pc:spChg>
        <pc:sldLayoutChg chg="modSp">
          <pc:chgData name="Paloma Canton" userId="c570d90ce5b31746" providerId="LiveId" clId="{4089952C-A19A-4040-B290-60C19181EBC5}" dt="2025-06-26T01:22:20.117" v="1904"/>
          <pc:sldLayoutMkLst>
            <pc:docMk/>
            <pc:sldMasterMk cId="3203353366" sldId="2147483672"/>
            <pc:sldLayoutMk cId="1458342406" sldId="2147483673"/>
          </pc:sldLayoutMkLst>
          <pc:spChg chg="mod">
            <ac:chgData name="Paloma Canton" userId="c570d90ce5b31746" providerId="LiveId" clId="{4089952C-A19A-4040-B290-60C19181EBC5}" dt="2025-06-26T01:22:20.117" v="1904"/>
            <ac:spMkLst>
              <pc:docMk/>
              <pc:sldMasterMk cId="3203353366" sldId="2147483672"/>
              <pc:sldLayoutMk cId="1458342406" sldId="2147483673"/>
              <ac:spMk id="2" creationId="{00000000-0000-0000-0000-000000000000}"/>
            </ac:spMkLst>
          </pc:spChg>
          <pc:spChg chg="mod">
            <ac:chgData name="Paloma Canton" userId="c570d90ce5b31746" providerId="LiveId" clId="{4089952C-A19A-4040-B290-60C19181EBC5}" dt="2025-06-26T01:22:20.117" v="1904"/>
            <ac:spMkLst>
              <pc:docMk/>
              <pc:sldMasterMk cId="3203353366" sldId="2147483672"/>
              <pc:sldLayoutMk cId="1458342406" sldId="2147483673"/>
              <ac:spMk id="3" creationId="{00000000-0000-0000-0000-000000000000}"/>
            </ac:spMkLst>
          </pc:spChg>
        </pc:sldLayoutChg>
        <pc:sldLayoutChg chg="modSp">
          <pc:chgData name="Paloma Canton" userId="c570d90ce5b31746" providerId="LiveId" clId="{4089952C-A19A-4040-B290-60C19181EBC5}" dt="2025-06-26T01:22:20.117" v="1904"/>
          <pc:sldLayoutMkLst>
            <pc:docMk/>
            <pc:sldMasterMk cId="3203353366" sldId="2147483672"/>
            <pc:sldLayoutMk cId="1501969546" sldId="2147483675"/>
          </pc:sldLayoutMkLst>
          <pc:spChg chg="mod">
            <ac:chgData name="Paloma Canton" userId="c570d90ce5b31746" providerId="LiveId" clId="{4089952C-A19A-4040-B290-60C19181EBC5}" dt="2025-06-26T01:22:20.117" v="1904"/>
            <ac:spMkLst>
              <pc:docMk/>
              <pc:sldMasterMk cId="3203353366" sldId="2147483672"/>
              <pc:sldLayoutMk cId="1501969546" sldId="2147483675"/>
              <ac:spMk id="2" creationId="{00000000-0000-0000-0000-000000000000}"/>
            </ac:spMkLst>
          </pc:spChg>
          <pc:spChg chg="mod">
            <ac:chgData name="Paloma Canton" userId="c570d90ce5b31746" providerId="LiveId" clId="{4089952C-A19A-4040-B290-60C19181EBC5}" dt="2025-06-26T01:22:20.117" v="1904"/>
            <ac:spMkLst>
              <pc:docMk/>
              <pc:sldMasterMk cId="3203353366" sldId="2147483672"/>
              <pc:sldLayoutMk cId="1501969546" sldId="2147483675"/>
              <ac:spMk id="3" creationId="{00000000-0000-0000-0000-000000000000}"/>
            </ac:spMkLst>
          </pc:spChg>
        </pc:sldLayoutChg>
        <pc:sldLayoutChg chg="modSp">
          <pc:chgData name="Paloma Canton" userId="c570d90ce5b31746" providerId="LiveId" clId="{4089952C-A19A-4040-B290-60C19181EBC5}" dt="2025-06-26T01:22:20.117" v="1904"/>
          <pc:sldLayoutMkLst>
            <pc:docMk/>
            <pc:sldMasterMk cId="3203353366" sldId="2147483672"/>
            <pc:sldLayoutMk cId="4005952756" sldId="2147483676"/>
          </pc:sldLayoutMkLst>
          <pc:spChg chg="mod">
            <ac:chgData name="Paloma Canton" userId="c570d90ce5b31746" providerId="LiveId" clId="{4089952C-A19A-4040-B290-60C19181EBC5}" dt="2025-06-26T01:22:20.117" v="1904"/>
            <ac:spMkLst>
              <pc:docMk/>
              <pc:sldMasterMk cId="3203353366" sldId="2147483672"/>
              <pc:sldLayoutMk cId="4005952756" sldId="2147483676"/>
              <ac:spMk id="3" creationId="{00000000-0000-0000-0000-000000000000}"/>
            </ac:spMkLst>
          </pc:spChg>
          <pc:spChg chg="mod">
            <ac:chgData name="Paloma Canton" userId="c570d90ce5b31746" providerId="LiveId" clId="{4089952C-A19A-4040-B290-60C19181EBC5}" dt="2025-06-26T01:22:20.117" v="1904"/>
            <ac:spMkLst>
              <pc:docMk/>
              <pc:sldMasterMk cId="3203353366" sldId="2147483672"/>
              <pc:sldLayoutMk cId="4005952756" sldId="2147483676"/>
              <ac:spMk id="4" creationId="{00000000-0000-0000-0000-000000000000}"/>
            </ac:spMkLst>
          </pc:spChg>
        </pc:sldLayoutChg>
        <pc:sldLayoutChg chg="modSp">
          <pc:chgData name="Paloma Canton" userId="c570d90ce5b31746" providerId="LiveId" clId="{4089952C-A19A-4040-B290-60C19181EBC5}" dt="2025-06-26T01:22:20.117" v="1904"/>
          <pc:sldLayoutMkLst>
            <pc:docMk/>
            <pc:sldMasterMk cId="3203353366" sldId="2147483672"/>
            <pc:sldLayoutMk cId="2714703954" sldId="2147483677"/>
          </pc:sldLayoutMkLst>
          <pc:spChg chg="mod">
            <ac:chgData name="Paloma Canton" userId="c570d90ce5b31746" providerId="LiveId" clId="{4089952C-A19A-4040-B290-60C19181EBC5}" dt="2025-06-26T01:22:20.117" v="1904"/>
            <ac:spMkLst>
              <pc:docMk/>
              <pc:sldMasterMk cId="3203353366" sldId="2147483672"/>
              <pc:sldLayoutMk cId="2714703954" sldId="2147483677"/>
              <ac:spMk id="2" creationId="{00000000-0000-0000-0000-000000000000}"/>
            </ac:spMkLst>
          </pc:spChg>
          <pc:spChg chg="mod">
            <ac:chgData name="Paloma Canton" userId="c570d90ce5b31746" providerId="LiveId" clId="{4089952C-A19A-4040-B290-60C19181EBC5}" dt="2025-06-26T01:22:20.117" v="1904"/>
            <ac:spMkLst>
              <pc:docMk/>
              <pc:sldMasterMk cId="3203353366" sldId="2147483672"/>
              <pc:sldLayoutMk cId="2714703954" sldId="2147483677"/>
              <ac:spMk id="3" creationId="{00000000-0000-0000-0000-000000000000}"/>
            </ac:spMkLst>
          </pc:spChg>
          <pc:spChg chg="mod">
            <ac:chgData name="Paloma Canton" userId="c570d90ce5b31746" providerId="LiveId" clId="{4089952C-A19A-4040-B290-60C19181EBC5}" dt="2025-06-26T01:22:20.117" v="1904"/>
            <ac:spMkLst>
              <pc:docMk/>
              <pc:sldMasterMk cId="3203353366" sldId="2147483672"/>
              <pc:sldLayoutMk cId="2714703954" sldId="2147483677"/>
              <ac:spMk id="4" creationId="{00000000-0000-0000-0000-000000000000}"/>
            </ac:spMkLst>
          </pc:spChg>
          <pc:spChg chg="mod">
            <ac:chgData name="Paloma Canton" userId="c570d90ce5b31746" providerId="LiveId" clId="{4089952C-A19A-4040-B290-60C19181EBC5}" dt="2025-06-26T01:22:20.117" v="1904"/>
            <ac:spMkLst>
              <pc:docMk/>
              <pc:sldMasterMk cId="3203353366" sldId="2147483672"/>
              <pc:sldLayoutMk cId="2714703954" sldId="2147483677"/>
              <ac:spMk id="5" creationId="{00000000-0000-0000-0000-000000000000}"/>
            </ac:spMkLst>
          </pc:spChg>
          <pc:spChg chg="mod">
            <ac:chgData name="Paloma Canton" userId="c570d90ce5b31746" providerId="LiveId" clId="{4089952C-A19A-4040-B290-60C19181EBC5}" dt="2025-06-26T01:22:20.117" v="1904"/>
            <ac:spMkLst>
              <pc:docMk/>
              <pc:sldMasterMk cId="3203353366" sldId="2147483672"/>
              <pc:sldLayoutMk cId="2714703954" sldId="2147483677"/>
              <ac:spMk id="6" creationId="{00000000-0000-0000-0000-000000000000}"/>
            </ac:spMkLst>
          </pc:spChg>
        </pc:sldLayoutChg>
        <pc:sldLayoutChg chg="modSp">
          <pc:chgData name="Paloma Canton" userId="c570d90ce5b31746" providerId="LiveId" clId="{4089952C-A19A-4040-B290-60C19181EBC5}" dt="2025-06-26T01:22:20.117" v="1904"/>
          <pc:sldLayoutMkLst>
            <pc:docMk/>
            <pc:sldMasterMk cId="3203353366" sldId="2147483672"/>
            <pc:sldLayoutMk cId="2131247685" sldId="2147483680"/>
          </pc:sldLayoutMkLst>
          <pc:spChg chg="mod">
            <ac:chgData name="Paloma Canton" userId="c570d90ce5b31746" providerId="LiveId" clId="{4089952C-A19A-4040-B290-60C19181EBC5}" dt="2025-06-26T01:22:20.117" v="1904"/>
            <ac:spMkLst>
              <pc:docMk/>
              <pc:sldMasterMk cId="3203353366" sldId="2147483672"/>
              <pc:sldLayoutMk cId="2131247685" sldId="2147483680"/>
              <ac:spMk id="2" creationId="{00000000-0000-0000-0000-000000000000}"/>
            </ac:spMkLst>
          </pc:spChg>
          <pc:spChg chg="mod">
            <ac:chgData name="Paloma Canton" userId="c570d90ce5b31746" providerId="LiveId" clId="{4089952C-A19A-4040-B290-60C19181EBC5}" dt="2025-06-26T01:22:20.117" v="1904"/>
            <ac:spMkLst>
              <pc:docMk/>
              <pc:sldMasterMk cId="3203353366" sldId="2147483672"/>
              <pc:sldLayoutMk cId="2131247685" sldId="2147483680"/>
              <ac:spMk id="3" creationId="{00000000-0000-0000-0000-000000000000}"/>
            </ac:spMkLst>
          </pc:spChg>
          <pc:spChg chg="mod">
            <ac:chgData name="Paloma Canton" userId="c570d90ce5b31746" providerId="LiveId" clId="{4089952C-A19A-4040-B290-60C19181EBC5}" dt="2025-06-26T01:22:20.117" v="1904"/>
            <ac:spMkLst>
              <pc:docMk/>
              <pc:sldMasterMk cId="3203353366" sldId="2147483672"/>
              <pc:sldLayoutMk cId="2131247685" sldId="2147483680"/>
              <ac:spMk id="4" creationId="{00000000-0000-0000-0000-000000000000}"/>
            </ac:spMkLst>
          </pc:spChg>
        </pc:sldLayoutChg>
        <pc:sldLayoutChg chg="modSp">
          <pc:chgData name="Paloma Canton" userId="c570d90ce5b31746" providerId="LiveId" clId="{4089952C-A19A-4040-B290-60C19181EBC5}" dt="2025-06-26T01:22:20.117" v="1904"/>
          <pc:sldLayoutMkLst>
            <pc:docMk/>
            <pc:sldMasterMk cId="3203353366" sldId="2147483672"/>
            <pc:sldLayoutMk cId="2497738574" sldId="2147483681"/>
          </pc:sldLayoutMkLst>
          <pc:spChg chg="mod">
            <ac:chgData name="Paloma Canton" userId="c570d90ce5b31746" providerId="LiveId" clId="{4089952C-A19A-4040-B290-60C19181EBC5}" dt="2025-06-26T01:22:20.117" v="1904"/>
            <ac:spMkLst>
              <pc:docMk/>
              <pc:sldMasterMk cId="3203353366" sldId="2147483672"/>
              <pc:sldLayoutMk cId="2497738574" sldId="2147483681"/>
              <ac:spMk id="2" creationId="{00000000-0000-0000-0000-000000000000}"/>
            </ac:spMkLst>
          </pc:spChg>
          <pc:spChg chg="mod">
            <ac:chgData name="Paloma Canton" userId="c570d90ce5b31746" providerId="LiveId" clId="{4089952C-A19A-4040-B290-60C19181EBC5}" dt="2025-06-26T01:22:20.117" v="1904"/>
            <ac:spMkLst>
              <pc:docMk/>
              <pc:sldMasterMk cId="3203353366" sldId="2147483672"/>
              <pc:sldLayoutMk cId="2497738574" sldId="2147483681"/>
              <ac:spMk id="3" creationId="{00000000-0000-0000-0000-000000000000}"/>
            </ac:spMkLst>
          </pc:spChg>
          <pc:spChg chg="mod">
            <ac:chgData name="Paloma Canton" userId="c570d90ce5b31746" providerId="LiveId" clId="{4089952C-A19A-4040-B290-60C19181EBC5}" dt="2025-06-26T01:22:20.117" v="1904"/>
            <ac:spMkLst>
              <pc:docMk/>
              <pc:sldMasterMk cId="3203353366" sldId="2147483672"/>
              <pc:sldLayoutMk cId="2497738574" sldId="2147483681"/>
              <ac:spMk id="4" creationId="{00000000-0000-0000-0000-000000000000}"/>
            </ac:spMkLst>
          </pc:spChg>
        </pc:sldLayoutChg>
        <pc:sldLayoutChg chg="modSp">
          <pc:chgData name="Paloma Canton" userId="c570d90ce5b31746" providerId="LiveId" clId="{4089952C-A19A-4040-B290-60C19181EBC5}" dt="2025-06-26T01:22:20.117" v="1904"/>
          <pc:sldLayoutMkLst>
            <pc:docMk/>
            <pc:sldMasterMk cId="3203353366" sldId="2147483672"/>
            <pc:sldLayoutMk cId="1547288688" sldId="2147483683"/>
          </pc:sldLayoutMkLst>
          <pc:spChg chg="mod">
            <ac:chgData name="Paloma Canton" userId="c570d90ce5b31746" providerId="LiveId" clId="{4089952C-A19A-4040-B290-60C19181EBC5}" dt="2025-06-26T01:22:20.117" v="1904"/>
            <ac:spMkLst>
              <pc:docMk/>
              <pc:sldMasterMk cId="3203353366" sldId="2147483672"/>
              <pc:sldLayoutMk cId="1547288688" sldId="2147483683"/>
              <ac:spMk id="2" creationId="{00000000-0000-0000-0000-000000000000}"/>
            </ac:spMkLst>
          </pc:spChg>
          <pc:spChg chg="mod">
            <ac:chgData name="Paloma Canton" userId="c570d90ce5b31746" providerId="LiveId" clId="{4089952C-A19A-4040-B290-60C19181EBC5}" dt="2025-06-26T01:22:20.117" v="1904"/>
            <ac:spMkLst>
              <pc:docMk/>
              <pc:sldMasterMk cId="3203353366" sldId="2147483672"/>
              <pc:sldLayoutMk cId="1547288688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2FFDABC-DE91-2518-7375-220B1096C9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D263CE-6B89-0802-3401-F735471718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3C577B4-D2AF-427F-95E4-367BFC000A60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BF0189-3251-0E1A-0BAC-E36EA8B83F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C5DE31-F1FD-C6BD-9753-DECF24C82F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63909F6-F1D1-4DB7-83B7-75983BDA4B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5469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CA689CC-4BA2-454E-8513-D700607CC8D5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55850" y="1279525"/>
            <a:ext cx="23923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607CB0B-DF0E-4254-88D7-0B5AD5340B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1340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84031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1pPr>
    <a:lvl2pPr marL="342015" algn="l" defTabSz="684031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2pPr>
    <a:lvl3pPr marL="684031" algn="l" defTabSz="684031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3pPr>
    <a:lvl4pPr marL="1026046" algn="l" defTabSz="684031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4pPr>
    <a:lvl5pPr marL="1368061" algn="l" defTabSz="684031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5pPr>
    <a:lvl6pPr marL="1710076" algn="l" defTabSz="684031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6pPr>
    <a:lvl7pPr marL="2052092" algn="l" defTabSz="684031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7pPr>
    <a:lvl8pPr marL="2394107" algn="l" defTabSz="684031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8pPr>
    <a:lvl9pPr marL="2736123" algn="l" defTabSz="684031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55850" y="1279525"/>
            <a:ext cx="2392363" cy="3454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972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55850" y="1279525"/>
            <a:ext cx="2392363" cy="3454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936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55850" y="1279525"/>
            <a:ext cx="2392363" cy="3454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479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55850" y="1279525"/>
            <a:ext cx="2392363" cy="3454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546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55850" y="1279525"/>
            <a:ext cx="2392363" cy="3454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025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55850" y="1279525"/>
            <a:ext cx="2392363" cy="3454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001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55850" y="1279525"/>
            <a:ext cx="2392363" cy="3454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288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55850" y="1279525"/>
            <a:ext cx="2392363" cy="3454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12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55850" y="1279525"/>
            <a:ext cx="2392363" cy="3454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6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55850" y="1279525"/>
            <a:ext cx="2392363" cy="3454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86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55850" y="1279525"/>
            <a:ext cx="2392363" cy="3454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162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55850" y="1279525"/>
            <a:ext cx="2392363" cy="3454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87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55850" y="1279525"/>
            <a:ext cx="2392363" cy="3454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896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55850" y="1279525"/>
            <a:ext cx="2392363" cy="3454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041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55850" y="1279525"/>
            <a:ext cx="2392363" cy="3454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604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55850" y="1279525"/>
            <a:ext cx="2392363" cy="3454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06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5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6791-4287-4F70-9323-79008DA63F2A}" type="datetime1">
              <a:rPr lang="pt-BR" smtClean="0"/>
              <a:t>25/06/2025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7290-F006-4313-BFD8-8C57679B7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34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94014-0B97-4179-B551-8F75F39EC9C5}" type="datetime1">
              <a:rPr lang="pt-BR" smtClean="0"/>
              <a:t>25/06/2025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7290-F006-4313-BFD8-8C57679B7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29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4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4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C3F9A-AC01-470A-8858-9203C947FFDA}" type="datetime1">
              <a:rPr lang="pt-BR" smtClean="0"/>
              <a:t>25/06/2025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7290-F006-4313-BFD8-8C57679B7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28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16463-3968-47DE-95D1-E237B2F2AB0E}" type="datetime1">
              <a:rPr lang="pt-BR" smtClean="0"/>
              <a:t>25/06/2025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7290-F006-4313-BFD8-8C57679B7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68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7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F4D7A-C2F7-46DB-9C88-8098D22DF48F}" type="datetime1">
              <a:rPr lang="pt-BR" smtClean="0"/>
              <a:t>25/06/2025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7290-F006-4313-BFD8-8C57679B7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96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E728-6549-4987-96B6-0FF0A5FCDA46}" type="datetime1">
              <a:rPr lang="pt-BR" smtClean="0"/>
              <a:t>25/06/2025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7290-F006-4313-BFD8-8C57679B7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95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E584D-2FA2-4125-B919-826168C686C3}" type="datetime1">
              <a:rPr lang="pt-BR" smtClean="0"/>
              <a:t>25/06/2025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7290-F006-4313-BFD8-8C57679B7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70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7FAE-D598-4849-B5DB-92792FC440BF}" type="datetime1">
              <a:rPr lang="pt-BR" smtClean="0"/>
              <a:t>25/06/2025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7290-F006-4313-BFD8-8C57679B7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21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79835-96C2-4931-9497-BB52DCA261F9}" type="datetime1">
              <a:rPr lang="pt-BR" smtClean="0"/>
              <a:t>25/06/2025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7290-F006-4313-BFD8-8C57679B7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35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4B16-BA9F-4478-B735-68E5E099E6DE}" type="datetime1">
              <a:rPr lang="pt-BR" smtClean="0"/>
              <a:t>25/06/2025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7290-F006-4313-BFD8-8C57679B7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24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8530-D768-4A5C-A2B0-62F0F659E863}" type="datetime1">
              <a:rPr lang="pt-BR" smtClean="0"/>
              <a:t>25/06/2025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7290-F006-4313-BFD8-8C57679B7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73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3F42E-9F2B-4FDF-893C-3ADD4E3AA238}" type="datetime1">
              <a:rPr lang="pt-BR" smtClean="0"/>
              <a:t>25/06/2025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17290-F006-4313-BFD8-8C57679B7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35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B6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68E5796-A1EB-6ED5-D423-280F15883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409"/>
            <a:ext cx="6858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128DD71-514E-40DB-B231-811FEF776DE7}"/>
              </a:ext>
            </a:extLst>
          </p:cNvPr>
          <p:cNvSpPr txBox="1"/>
          <p:nvPr/>
        </p:nvSpPr>
        <p:spPr>
          <a:xfrm>
            <a:off x="3" y="538028"/>
            <a:ext cx="6857999" cy="861774"/>
          </a:xfrm>
          <a:prstGeom prst="rect">
            <a:avLst/>
          </a:prstGeom>
          <a:noFill/>
          <a:ln w="28575">
            <a:noFill/>
          </a:ln>
          <a:effectLst>
            <a:reflection blurRad="38100" stA="45000" endPos="0" dist="50800" dir="5400000" sy="-100000" algn="bl" rotWithShape="0"/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000" dirty="0">
                <a:ln w="38100">
                  <a:solidFill>
                    <a:srgbClr val="3A1F00"/>
                  </a:solidFill>
                </a:ln>
                <a:solidFill>
                  <a:srgbClr val="3A1F00"/>
                </a:solidFill>
                <a:latin typeface="Cooper Black" panose="0208090404030B020404" pitchFamily="18" charset="0"/>
              </a:rPr>
              <a:t>Fit, Feliz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4D46D84-DA64-993C-7CF1-D1F234958582}"/>
              </a:ext>
            </a:extLst>
          </p:cNvPr>
          <p:cNvSpPr txBox="1"/>
          <p:nvPr/>
        </p:nvSpPr>
        <p:spPr>
          <a:xfrm>
            <a:off x="0" y="8095367"/>
            <a:ext cx="6858000" cy="751872"/>
          </a:xfrm>
          <a:prstGeom prst="rect">
            <a:avLst/>
          </a:prstGeom>
          <a:noFill/>
          <a:ln w="28575">
            <a:noFill/>
          </a:ln>
          <a:effectLst>
            <a:reflection blurRad="38100" stA="45000" endPos="0" dist="50800" dir="5400000" sy="-100000" algn="bl" rotWithShape="0"/>
            <a:softEdge rad="0"/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>
                <a:ln w="38100">
                  <a:solidFill>
                    <a:srgbClr val="3A1F00"/>
                  </a:solidFill>
                </a:ln>
                <a:solidFill>
                  <a:srgbClr val="3A1F00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pt-BR" sz="4286" dirty="0"/>
              <a:t>E com Lasanha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0795A8-8C78-F415-20CB-8C0E0792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19A847-5688-8C3D-7D0C-3973BDBE4178}"/>
              </a:ext>
            </a:extLst>
          </p:cNvPr>
          <p:cNvSpPr txBox="1"/>
          <p:nvPr/>
        </p:nvSpPr>
        <p:spPr>
          <a:xfrm>
            <a:off x="163288" y="1412542"/>
            <a:ext cx="6531429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43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Receitas saudáveis e gostosas, no estilo Garfield</a:t>
            </a:r>
          </a:p>
        </p:txBody>
      </p:sp>
    </p:spTree>
    <p:extLst>
      <p:ext uri="{BB962C8B-B14F-4D97-AF65-F5344CB8AC3E}">
        <p14:creationId xmlns:p14="http://schemas.microsoft.com/office/powerpoint/2010/main" val="345308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BD8308B-8396-A952-886F-38EBF1891BD3}"/>
              </a:ext>
            </a:extLst>
          </p:cNvPr>
          <p:cNvSpPr txBox="1"/>
          <p:nvPr/>
        </p:nvSpPr>
        <p:spPr>
          <a:xfrm>
            <a:off x="791837" y="2255582"/>
            <a:ext cx="5274326" cy="14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1 abobrinha fatiada em lâminas finas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200g de frango desfiado (ou carne moída magra)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1/2 xícara de molho de tomate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1/2 xícara de queijo muçarela light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Sal, pimenta e orégano a gosto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CCC054-A24C-BD9C-1225-DDA32726C334}"/>
              </a:ext>
            </a:extLst>
          </p:cNvPr>
          <p:cNvSpPr txBox="1"/>
          <p:nvPr/>
        </p:nvSpPr>
        <p:spPr>
          <a:xfrm>
            <a:off x="687338" y="947355"/>
            <a:ext cx="5060321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57" b="1" dirty="0">
                <a:latin typeface="Segoe UI" panose="020B0502040204020203" pitchFamily="34" charset="0"/>
                <a:cs typeface="Segoe UI" panose="020B0502040204020203" pitchFamily="34" charset="0"/>
              </a:rPr>
              <a:t> Lasanha de Abobrinha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E18678-60BF-1DF4-D7CC-ECA813759B44}"/>
              </a:ext>
            </a:extLst>
          </p:cNvPr>
          <p:cNvSpPr txBox="1"/>
          <p:nvPr/>
        </p:nvSpPr>
        <p:spPr>
          <a:xfrm>
            <a:off x="791839" y="1837886"/>
            <a:ext cx="4725681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86" dirty="0">
                <a:latin typeface="Segoe UI Semibold" panose="020B0702040204020203" pitchFamily="34" charset="0"/>
                <a:ea typeface="Calibri Light" panose="020F0302020204030204" pitchFamily="34" charset="0"/>
                <a:cs typeface="Segoe UI Semibold" panose="020B0702040204020203" pitchFamily="34" charset="0"/>
              </a:rPr>
              <a:t>Ingredientes: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F314EA-6012-53EE-8BAE-8C2C85BDE4A8}"/>
              </a:ext>
            </a:extLst>
          </p:cNvPr>
          <p:cNvSpPr txBox="1"/>
          <p:nvPr/>
        </p:nvSpPr>
        <p:spPr>
          <a:xfrm>
            <a:off x="791838" y="4443173"/>
            <a:ext cx="5274326" cy="220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14" dirty="0"/>
              <a:t>Corte a abobrinha em fatias finas no sentido do comprimento. Grelhe rapidamente na frigideira pra tirar o excesso de água e deixá-la mais firme. Em um refratário, monte as camadas: uma de abobrinha, uma de frango, molho e queijo. Repita até finalizar os ingredientes. Finalize com queijo por cima e leve ao forno pré-aquecido a 180°C por cerca de 20 minutos, até gratinar.</a:t>
            </a:r>
            <a:endParaRPr lang="pt-BR" sz="1714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3D1A05-834D-3DE7-4C7C-1290A34033E5}"/>
              </a:ext>
            </a:extLst>
          </p:cNvPr>
          <p:cNvSpPr txBox="1"/>
          <p:nvPr/>
        </p:nvSpPr>
        <p:spPr>
          <a:xfrm>
            <a:off x="791839" y="4025477"/>
            <a:ext cx="4725681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86" dirty="0">
                <a:latin typeface="Segoe UI Semibold" panose="020B0702040204020203" pitchFamily="34" charset="0"/>
                <a:ea typeface="Calibri Light" panose="020F0302020204030204" pitchFamily="34" charset="0"/>
                <a:cs typeface="Segoe UI Semibold" panose="020B0702040204020203" pitchFamily="34" charset="0"/>
              </a:rPr>
              <a:t>Modo de preparo: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FA20277-80EE-34A4-53C0-CA218AAF5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112" y="7989739"/>
            <a:ext cx="1267431" cy="1267431"/>
          </a:xfrm>
          <a:prstGeom prst="rect">
            <a:avLst/>
          </a:prstGeom>
        </p:spPr>
      </p:pic>
      <p:sp>
        <p:nvSpPr>
          <p:cNvPr id="5" name="Espaço Reservado para Rodapé 5">
            <a:extLst>
              <a:ext uri="{FF2B5EF4-FFF2-40B4-BE49-F238E27FC236}">
                <a16:creationId xmlns:a16="http://schemas.microsoft.com/office/drawing/2014/main" id="{A7BA97B3-4A51-5E59-91AB-ECC3C6EB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5" y="8295982"/>
            <a:ext cx="2314575" cy="486834"/>
          </a:xfrm>
        </p:spPr>
        <p:txBody>
          <a:bodyPr/>
          <a:lstStyle/>
          <a:p>
            <a:fld id="{2BF7CAC2-880B-4D9A-B8E5-74CD66A99F36}" type="slidenum">
              <a:rPr lang="pt-BR" smtClean="0"/>
              <a:t>10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552EA76-8586-0CC3-1045-DBA9A2EF4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379" y="8586875"/>
            <a:ext cx="2053242" cy="60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8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BD8308B-8396-A952-886F-38EBF1891BD3}"/>
              </a:ext>
            </a:extLst>
          </p:cNvPr>
          <p:cNvSpPr txBox="1"/>
          <p:nvPr/>
        </p:nvSpPr>
        <p:spPr>
          <a:xfrm>
            <a:off x="791837" y="2255582"/>
            <a:ext cx="5274326" cy="14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2 colheres de sopa de tapioca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1 colher de sopa de queijo ralado (muçarela, parmesão ou outro de sua preferência)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1 ovo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1 pitada de sal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CCC054-A24C-BD9C-1225-DDA32726C334}"/>
              </a:ext>
            </a:extLst>
          </p:cNvPr>
          <p:cNvSpPr txBox="1"/>
          <p:nvPr/>
        </p:nvSpPr>
        <p:spPr>
          <a:xfrm>
            <a:off x="687338" y="947355"/>
            <a:ext cx="5060321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57" b="1" dirty="0">
                <a:latin typeface="Segoe UI" panose="020B0502040204020203" pitchFamily="34" charset="0"/>
                <a:cs typeface="Segoe UI" panose="020B0502040204020203" pitchFamily="34" charset="0"/>
              </a:rPr>
              <a:t> Pão de Queijo de Frigideira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E18678-60BF-1DF4-D7CC-ECA813759B44}"/>
              </a:ext>
            </a:extLst>
          </p:cNvPr>
          <p:cNvSpPr txBox="1"/>
          <p:nvPr/>
        </p:nvSpPr>
        <p:spPr>
          <a:xfrm>
            <a:off x="791839" y="1837886"/>
            <a:ext cx="4725681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86" dirty="0">
                <a:latin typeface="Segoe UI Semibold" panose="020B0702040204020203" pitchFamily="34" charset="0"/>
                <a:ea typeface="Calibri Light" panose="020F0302020204030204" pitchFamily="34" charset="0"/>
                <a:cs typeface="Segoe UI Semibold" panose="020B0702040204020203" pitchFamily="34" charset="0"/>
              </a:rPr>
              <a:t>Ingredientes: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F314EA-6012-53EE-8BAE-8C2C85BDE4A8}"/>
              </a:ext>
            </a:extLst>
          </p:cNvPr>
          <p:cNvSpPr txBox="1"/>
          <p:nvPr/>
        </p:nvSpPr>
        <p:spPr>
          <a:xfrm>
            <a:off x="791837" y="4443173"/>
            <a:ext cx="5274326" cy="167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Em uma tigela, misture bem todos os ingredientes até formar uma massa líquida e homogênea. Aqueça uma frigideira antiaderente em fogo baixo e despeje a mistura. Deixe dourar de um lado, vire e doure do outro. Fica pronto rapidinho, crocante por fora e macio por dentro.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3D1A05-834D-3DE7-4C7C-1290A34033E5}"/>
              </a:ext>
            </a:extLst>
          </p:cNvPr>
          <p:cNvSpPr txBox="1"/>
          <p:nvPr/>
        </p:nvSpPr>
        <p:spPr>
          <a:xfrm>
            <a:off x="791838" y="4025477"/>
            <a:ext cx="4725681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86" dirty="0">
                <a:latin typeface="Segoe UI Semibold" panose="020B0702040204020203" pitchFamily="34" charset="0"/>
                <a:ea typeface="Calibri Light" panose="020F0302020204030204" pitchFamily="34" charset="0"/>
                <a:cs typeface="Segoe UI Semibold" panose="020B0702040204020203" pitchFamily="34" charset="0"/>
              </a:rPr>
              <a:t>Modo de preparo: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0A4BF8A-9C88-3556-FFA2-0E55DF8FE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6236">
            <a:off x="5232214" y="8356872"/>
            <a:ext cx="1432758" cy="720449"/>
          </a:xfrm>
          <a:prstGeom prst="rect">
            <a:avLst/>
          </a:prstGeom>
        </p:spPr>
      </p:pic>
      <p:sp>
        <p:nvSpPr>
          <p:cNvPr id="5" name="Espaço Reservado para Rodapé 5">
            <a:extLst>
              <a:ext uri="{FF2B5EF4-FFF2-40B4-BE49-F238E27FC236}">
                <a16:creationId xmlns:a16="http://schemas.microsoft.com/office/drawing/2014/main" id="{65A32A88-86E3-4A97-B4AC-49F663DC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5" y="8295982"/>
            <a:ext cx="2314575" cy="486834"/>
          </a:xfrm>
        </p:spPr>
        <p:txBody>
          <a:bodyPr/>
          <a:lstStyle/>
          <a:p>
            <a:fld id="{2BF7CAC2-880B-4D9A-B8E5-74CD66A99F36}" type="slidenum">
              <a:rPr lang="pt-BR" smtClean="0"/>
              <a:t>11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A75EF2F-B0FB-A53E-CEFF-20A54BB05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379" y="8586875"/>
            <a:ext cx="2053242" cy="60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74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BD8308B-8396-A952-886F-38EBF1891BD3}"/>
              </a:ext>
            </a:extLst>
          </p:cNvPr>
          <p:cNvSpPr txBox="1"/>
          <p:nvPr/>
        </p:nvSpPr>
        <p:spPr>
          <a:xfrm>
            <a:off x="791837" y="2255582"/>
            <a:ext cx="5274326" cy="167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2 colheres de sopa de farinha de aveia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1 ovo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1 colher de sopa de água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1 pitada de sal e orégano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Recheio: Molho de tomate, queijo e o que preferir (frango, atum, tomate, etc.)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CCC054-A24C-BD9C-1225-DDA32726C334}"/>
              </a:ext>
            </a:extLst>
          </p:cNvPr>
          <p:cNvSpPr txBox="1"/>
          <p:nvPr/>
        </p:nvSpPr>
        <p:spPr>
          <a:xfrm>
            <a:off x="687338" y="947355"/>
            <a:ext cx="5060321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57" b="1" dirty="0">
                <a:latin typeface="Segoe UI" panose="020B0502040204020203" pitchFamily="34" charset="0"/>
                <a:cs typeface="Segoe UI" panose="020B0502040204020203" pitchFamily="34" charset="0"/>
              </a:rPr>
              <a:t>Pizza de Frigideira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E18678-60BF-1DF4-D7CC-ECA813759B44}"/>
              </a:ext>
            </a:extLst>
          </p:cNvPr>
          <p:cNvSpPr txBox="1"/>
          <p:nvPr/>
        </p:nvSpPr>
        <p:spPr>
          <a:xfrm>
            <a:off x="791839" y="1837886"/>
            <a:ext cx="4725681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86" dirty="0">
                <a:latin typeface="Segoe UI Semibold" panose="020B0702040204020203" pitchFamily="34" charset="0"/>
                <a:ea typeface="Calibri Light" panose="020F0302020204030204" pitchFamily="34" charset="0"/>
                <a:cs typeface="Segoe UI Semibold" panose="020B0702040204020203" pitchFamily="34" charset="0"/>
              </a:rPr>
              <a:t>Ingredientes: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F314EA-6012-53EE-8BAE-8C2C85BDE4A8}"/>
              </a:ext>
            </a:extLst>
          </p:cNvPr>
          <p:cNvSpPr txBox="1"/>
          <p:nvPr/>
        </p:nvSpPr>
        <p:spPr>
          <a:xfrm>
            <a:off x="791838" y="4706981"/>
            <a:ext cx="5274326" cy="167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14" dirty="0"/>
              <a:t>Misture todos os ingredientes da massa até ficar homogêneo. Despeje na frigideira antiaderente em fogo baixo, espalhando para formar um disco. Tampe e deixe cozinhar até firmar. Vire com cuidado, espalhe o molho e adicione o recheio. Tampe novamente até o queijo derreter.</a:t>
            </a:r>
            <a:endParaRPr lang="pt-BR" sz="1714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3D1A05-834D-3DE7-4C7C-1290A34033E5}"/>
              </a:ext>
            </a:extLst>
          </p:cNvPr>
          <p:cNvSpPr txBox="1"/>
          <p:nvPr/>
        </p:nvSpPr>
        <p:spPr>
          <a:xfrm>
            <a:off x="791839" y="4289285"/>
            <a:ext cx="4725681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86" dirty="0">
                <a:latin typeface="Segoe UI Semibold" panose="020B0702040204020203" pitchFamily="34" charset="0"/>
                <a:ea typeface="Calibri Light" panose="020F0302020204030204" pitchFamily="34" charset="0"/>
                <a:cs typeface="Segoe UI Semibold" panose="020B0702040204020203" pitchFamily="34" charset="0"/>
              </a:rPr>
              <a:t>Modo de preparo: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C69750B-ED81-CA09-FE6C-0EDBF69D7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817" y="7931332"/>
            <a:ext cx="1324366" cy="1324366"/>
          </a:xfrm>
          <a:prstGeom prst="rect">
            <a:avLst/>
          </a:prstGeom>
        </p:spPr>
      </p:pic>
      <p:sp>
        <p:nvSpPr>
          <p:cNvPr id="5" name="Espaço Reservado para Rodapé 5">
            <a:extLst>
              <a:ext uri="{FF2B5EF4-FFF2-40B4-BE49-F238E27FC236}">
                <a16:creationId xmlns:a16="http://schemas.microsoft.com/office/drawing/2014/main" id="{AB6B67A5-2D0B-086E-8C11-501CAA22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5" y="8295982"/>
            <a:ext cx="2314575" cy="486834"/>
          </a:xfrm>
        </p:spPr>
        <p:txBody>
          <a:bodyPr/>
          <a:lstStyle/>
          <a:p>
            <a:fld id="{2BF7CAC2-880B-4D9A-B8E5-74CD66A99F36}" type="slidenum">
              <a:rPr lang="pt-BR" smtClean="0"/>
              <a:t>12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E2B688A-1F5A-C894-3AB7-141F56684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379" y="8586875"/>
            <a:ext cx="2053242" cy="60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7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BD8308B-8396-A952-886F-38EBF1891BD3}"/>
              </a:ext>
            </a:extLst>
          </p:cNvPr>
          <p:cNvSpPr txBox="1"/>
          <p:nvPr/>
        </p:nvSpPr>
        <p:spPr>
          <a:xfrm>
            <a:off x="791837" y="2255582"/>
            <a:ext cx="5274326" cy="167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1 ovo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2 colheres de sopa de farinha de aveia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1 colher de sopa de água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Sal e temperos a gosto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Recheio: Frango desfiado, carne moída, ricota ou o que preferir.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CCC054-A24C-BD9C-1225-DDA32726C334}"/>
              </a:ext>
            </a:extLst>
          </p:cNvPr>
          <p:cNvSpPr txBox="1"/>
          <p:nvPr/>
        </p:nvSpPr>
        <p:spPr>
          <a:xfrm>
            <a:off x="687338" y="947355"/>
            <a:ext cx="5060321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57" b="1">
                <a:latin typeface="Segoe UI" panose="020B0502040204020203" pitchFamily="34" charset="0"/>
                <a:cs typeface="Segoe UI" panose="020B0502040204020203" pitchFamily="34" charset="0"/>
              </a:rPr>
              <a:t>Panqueca Salgada</a:t>
            </a:r>
            <a:endParaRPr lang="pt-BR" sz="285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E18678-60BF-1DF4-D7CC-ECA813759B44}"/>
              </a:ext>
            </a:extLst>
          </p:cNvPr>
          <p:cNvSpPr txBox="1"/>
          <p:nvPr/>
        </p:nvSpPr>
        <p:spPr>
          <a:xfrm>
            <a:off x="791839" y="1837886"/>
            <a:ext cx="4725681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86" dirty="0">
                <a:latin typeface="Segoe UI Semibold" panose="020B0702040204020203" pitchFamily="34" charset="0"/>
                <a:ea typeface="Calibri Light" panose="020F0302020204030204" pitchFamily="34" charset="0"/>
                <a:cs typeface="Segoe UI Semibold" panose="020B0702040204020203" pitchFamily="34" charset="0"/>
              </a:rPr>
              <a:t>Ingredientes: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F314EA-6012-53EE-8BAE-8C2C85BDE4A8}"/>
              </a:ext>
            </a:extLst>
          </p:cNvPr>
          <p:cNvSpPr txBox="1"/>
          <p:nvPr/>
        </p:nvSpPr>
        <p:spPr>
          <a:xfrm>
            <a:off x="791838" y="4706981"/>
            <a:ext cx="5274326" cy="14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14" dirty="0"/>
              <a:t>Misture bem os ingredientes da massa até ficar lisa. Aqueça uma frigideira antiaderente, despeje a massa e espalhe, formando um disco. Cozinhe em fogo baixo até dourar, depois vire para dourar o outro lado. Recheie a gosto, enrole e sirva.</a:t>
            </a:r>
            <a:endParaRPr lang="pt-BR" sz="1714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3D1A05-834D-3DE7-4C7C-1290A34033E5}"/>
              </a:ext>
            </a:extLst>
          </p:cNvPr>
          <p:cNvSpPr txBox="1"/>
          <p:nvPr/>
        </p:nvSpPr>
        <p:spPr>
          <a:xfrm>
            <a:off x="791839" y="4289285"/>
            <a:ext cx="4725681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86" dirty="0">
                <a:latin typeface="Segoe UI Semibold" panose="020B0702040204020203" pitchFamily="34" charset="0"/>
                <a:ea typeface="Calibri Light" panose="020F0302020204030204" pitchFamily="34" charset="0"/>
                <a:cs typeface="Segoe UI Semibold" panose="020B0702040204020203" pitchFamily="34" charset="0"/>
              </a:rPr>
              <a:t>Modo de preparo: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F75B15-6A15-9E7F-89F8-1DBFC2B31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22" y="7748453"/>
            <a:ext cx="1776549" cy="1776549"/>
          </a:xfrm>
          <a:prstGeom prst="rect">
            <a:avLst/>
          </a:prstGeom>
        </p:spPr>
      </p:pic>
      <p:sp>
        <p:nvSpPr>
          <p:cNvPr id="5" name="Espaço Reservado para Rodapé 5">
            <a:extLst>
              <a:ext uri="{FF2B5EF4-FFF2-40B4-BE49-F238E27FC236}">
                <a16:creationId xmlns:a16="http://schemas.microsoft.com/office/drawing/2014/main" id="{896CC17D-31AD-5A8E-2F1D-A4D09DEC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5" y="8295982"/>
            <a:ext cx="2314575" cy="486834"/>
          </a:xfrm>
        </p:spPr>
        <p:txBody>
          <a:bodyPr/>
          <a:lstStyle/>
          <a:p>
            <a:fld id="{2BF7CAC2-880B-4D9A-B8E5-74CD66A99F36}" type="slidenum">
              <a:rPr lang="pt-BR" smtClean="0"/>
              <a:t>13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088BFA5-7004-4B5F-6AFF-54A377433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379" y="8586875"/>
            <a:ext cx="2053242" cy="60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99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BD8308B-8396-A952-886F-38EBF1891BD3}"/>
              </a:ext>
            </a:extLst>
          </p:cNvPr>
          <p:cNvSpPr txBox="1"/>
          <p:nvPr/>
        </p:nvSpPr>
        <p:spPr>
          <a:xfrm>
            <a:off x="791837" y="2255582"/>
            <a:ext cx="5274326" cy="14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200g de frango desfiado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2 colheres de sopa de farelo de aveia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1 ovo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Sal, pimenta e temperos (orégano, páprica, alho, etc.)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CCC054-A24C-BD9C-1225-DDA32726C334}"/>
              </a:ext>
            </a:extLst>
          </p:cNvPr>
          <p:cNvSpPr txBox="1"/>
          <p:nvPr/>
        </p:nvSpPr>
        <p:spPr>
          <a:xfrm>
            <a:off x="687338" y="947355"/>
            <a:ext cx="5378827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57" b="1" dirty="0">
                <a:latin typeface="Segoe UI" panose="020B0502040204020203" pitchFamily="34" charset="0"/>
                <a:cs typeface="Segoe UI" panose="020B0502040204020203" pitchFamily="34" charset="0"/>
              </a:rPr>
              <a:t>Bolinho de Frango na Airfryer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E18678-60BF-1DF4-D7CC-ECA813759B44}"/>
              </a:ext>
            </a:extLst>
          </p:cNvPr>
          <p:cNvSpPr txBox="1"/>
          <p:nvPr/>
        </p:nvSpPr>
        <p:spPr>
          <a:xfrm>
            <a:off x="791839" y="1837886"/>
            <a:ext cx="4725681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86" dirty="0">
                <a:latin typeface="Segoe UI Semibold" panose="020B0702040204020203" pitchFamily="34" charset="0"/>
                <a:ea typeface="Calibri Light" panose="020F0302020204030204" pitchFamily="34" charset="0"/>
                <a:cs typeface="Segoe UI Semibold" panose="020B0702040204020203" pitchFamily="34" charset="0"/>
              </a:rPr>
              <a:t>Ingredientes: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F314EA-6012-53EE-8BAE-8C2C85BDE4A8}"/>
              </a:ext>
            </a:extLst>
          </p:cNvPr>
          <p:cNvSpPr txBox="1"/>
          <p:nvPr/>
        </p:nvSpPr>
        <p:spPr>
          <a:xfrm>
            <a:off x="791837" y="4443173"/>
            <a:ext cx="5274326" cy="14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14" dirty="0"/>
              <a:t>Misture o frango, a aveia, o ovo e os temperos até formar uma massa. Modele em formato de bolinhos ou mini hambúrgueres. Coloque na airfryer a 180°C por 15 a 20 minutos, virando na metade do tempo para dourar dos dois lados.</a:t>
            </a:r>
            <a:endParaRPr lang="pt-BR" sz="1714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3D1A05-834D-3DE7-4C7C-1290A34033E5}"/>
              </a:ext>
            </a:extLst>
          </p:cNvPr>
          <p:cNvSpPr txBox="1"/>
          <p:nvPr/>
        </p:nvSpPr>
        <p:spPr>
          <a:xfrm>
            <a:off x="791838" y="4025477"/>
            <a:ext cx="4725681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86" dirty="0">
                <a:latin typeface="Segoe UI Semibold" panose="020B0702040204020203" pitchFamily="34" charset="0"/>
                <a:ea typeface="Calibri Light" panose="020F0302020204030204" pitchFamily="34" charset="0"/>
                <a:cs typeface="Segoe UI Semibold" panose="020B0702040204020203" pitchFamily="34" charset="0"/>
              </a:rPr>
              <a:t>Modo de preparo: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1143C1-6CCD-67BD-E429-1143EC6E2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506" y="8318426"/>
            <a:ext cx="1683060" cy="853879"/>
          </a:xfrm>
          <a:prstGeom prst="rect">
            <a:avLst/>
          </a:prstGeom>
        </p:spPr>
      </p:pic>
      <p:sp>
        <p:nvSpPr>
          <p:cNvPr id="5" name="Espaço Reservado para Rodapé 5">
            <a:extLst>
              <a:ext uri="{FF2B5EF4-FFF2-40B4-BE49-F238E27FC236}">
                <a16:creationId xmlns:a16="http://schemas.microsoft.com/office/drawing/2014/main" id="{408E1336-BB73-1755-1C05-2AAF2B60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5" y="8295982"/>
            <a:ext cx="2314575" cy="486834"/>
          </a:xfrm>
        </p:spPr>
        <p:txBody>
          <a:bodyPr/>
          <a:lstStyle/>
          <a:p>
            <a:fld id="{2BF7CAC2-880B-4D9A-B8E5-74CD66A99F36}" type="slidenum">
              <a:rPr lang="pt-BR" smtClean="0"/>
              <a:t>14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CAA5FDC-0BC6-E527-1432-FB1D615F2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379" y="8586875"/>
            <a:ext cx="2053242" cy="60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37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5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1AA820A-DB6F-CD4A-B9B8-7756ECD802C2}"/>
              </a:ext>
            </a:extLst>
          </p:cNvPr>
          <p:cNvSpPr txBox="1"/>
          <p:nvPr/>
        </p:nvSpPr>
        <p:spPr>
          <a:xfrm>
            <a:off x="510460" y="4255831"/>
            <a:ext cx="6347540" cy="75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86" dirty="0">
                <a:ln w="57150">
                  <a:solidFill>
                    <a:srgbClr val="E97E26"/>
                  </a:solidFill>
                </a:ln>
                <a:noFill/>
                <a:latin typeface="Cooper Black" panose="0208090404030B020404" pitchFamily="18" charset="0"/>
              </a:rPr>
              <a:t>AGRADECIMENTOS!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7A75BD-C15A-D87D-93D7-296489C5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325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E064589-4907-AD2B-8E11-0D5C0DC9E8D7}"/>
              </a:ext>
            </a:extLst>
          </p:cNvPr>
          <p:cNvSpPr txBox="1"/>
          <p:nvPr/>
        </p:nvSpPr>
        <p:spPr>
          <a:xfrm>
            <a:off x="794381" y="1944366"/>
            <a:ext cx="5593356" cy="273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Este conteúdo foi gerado com o apoio de uma Inteligência Artificial, com o objetivo de compartilhar receitas práticas e saudáveis de forma leve e acessível.</a:t>
            </a:r>
          </a:p>
          <a:p>
            <a:endParaRPr lang="pt-BR" sz="1714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Vale lembrar que as informações aqui não passaram por revisão profissional, então use com bom senso e, se tiver restrições alimentares, consulte um nutricionista.</a:t>
            </a:r>
          </a:p>
          <a:p>
            <a:endParaRPr lang="pt-BR" sz="1714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Com carinho,</a:t>
            </a:r>
          </a:p>
          <a:p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Paloma Canton.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994AD6-6034-5EDF-9F8F-E6E076F7269C}"/>
              </a:ext>
            </a:extLst>
          </p:cNvPr>
          <p:cNvSpPr txBox="1"/>
          <p:nvPr/>
        </p:nvSpPr>
        <p:spPr>
          <a:xfrm>
            <a:off x="794383" y="938506"/>
            <a:ext cx="5060321" cy="48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71" b="1" dirty="0">
                <a:latin typeface="Segoe UI" panose="020B0502040204020203" pitchFamily="34" charset="0"/>
                <a:cs typeface="Segoe UI" panose="020B0502040204020203" pitchFamily="34" charset="0"/>
              </a:rPr>
              <a:t>OBRIGADA POR LER ATÉ AQUI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C694AC-4328-6E7A-7D26-982E2738F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33" y="7896635"/>
            <a:ext cx="1975881" cy="1314859"/>
          </a:xfrm>
          <a:prstGeom prst="rect">
            <a:avLst/>
          </a:prstGeom>
        </p:spPr>
      </p:pic>
      <p:sp>
        <p:nvSpPr>
          <p:cNvPr id="2" name="Espaço Reservado para Rodapé 6">
            <a:extLst>
              <a:ext uri="{FF2B5EF4-FFF2-40B4-BE49-F238E27FC236}">
                <a16:creationId xmlns:a16="http://schemas.microsoft.com/office/drawing/2014/main" id="{6C389D0C-AE7C-3387-4B38-90CD678D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5" y="8724658"/>
            <a:ext cx="2314575" cy="486834"/>
          </a:xfrm>
        </p:spPr>
        <p:txBody>
          <a:bodyPr/>
          <a:lstStyle/>
          <a:p>
            <a:fld id="{5BCA8274-2257-4D5F-BA02-12097CC85436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772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E064589-4907-AD2B-8E11-0D5C0DC9E8D7}"/>
              </a:ext>
            </a:extLst>
          </p:cNvPr>
          <p:cNvSpPr txBox="1"/>
          <p:nvPr/>
        </p:nvSpPr>
        <p:spPr>
          <a:xfrm>
            <a:off x="807444" y="2451525"/>
            <a:ext cx="5593356" cy="4840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Quando pensamos em alimentação saudável, muita gente logo imagina restrições, comidas sem graça e aquela sensação de sofrimento. Mas a verdade é que isso ficou no passado!</a:t>
            </a:r>
          </a:p>
          <a:p>
            <a:endParaRPr lang="pt-BR" sz="1714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É totalmente possível ter uma alimentação equilibrada, saborosa e cheia de prazer, sem precisar abrir mão das coisas que você gosta. Basta adaptar as receitas, escolher bons ingredientes e encontrar o equilíbrio.</a:t>
            </a:r>
          </a:p>
          <a:p>
            <a:endParaRPr lang="pt-BR" sz="1714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Aqui você vai encontrar opções práticas, simples e deliciosas de doces e salgados que normalmente são vistos como “vilões”, mas que ganharam uma versão mais leve e saudável. Tudo pensado pra você cuidar do seu corpo, sem abrir mão do sabor e do prazer de comer bem!</a:t>
            </a:r>
          </a:p>
          <a:p>
            <a:endParaRPr lang="pt-BR" sz="1714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Vamos juntos nessa?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994AD6-6034-5EDF-9F8F-E6E076F7269C}"/>
              </a:ext>
            </a:extLst>
          </p:cNvPr>
          <p:cNvSpPr txBox="1"/>
          <p:nvPr/>
        </p:nvSpPr>
        <p:spPr>
          <a:xfrm>
            <a:off x="794383" y="938508"/>
            <a:ext cx="5060321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57" b="1" dirty="0">
                <a:latin typeface="Segoe UI" panose="020B0502040204020203" pitchFamily="34" charset="0"/>
                <a:cs typeface="Segoe UI" panose="020B0502040204020203" pitchFamily="34" charset="0"/>
              </a:rPr>
              <a:t>Receitas Fit &amp; Saborosas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54FBD9-B402-5057-D7C6-002523058E1A}"/>
              </a:ext>
            </a:extLst>
          </p:cNvPr>
          <p:cNvSpPr txBox="1"/>
          <p:nvPr/>
        </p:nvSpPr>
        <p:spPr>
          <a:xfrm>
            <a:off x="794382" y="1521962"/>
            <a:ext cx="5060321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86">
                <a:latin typeface="Segoe UI Semibold" panose="020B0702040204020203" pitchFamily="34" charset="0"/>
                <a:ea typeface="Calibri Light" panose="020F0302020204030204" pitchFamily="34" charset="0"/>
                <a:cs typeface="Segoe UI Semibold" panose="020B0702040204020203" pitchFamily="34" charset="0"/>
              </a:rPr>
              <a:t>Coma bem, sem abrir mão do sabor!</a:t>
            </a:r>
            <a:endParaRPr lang="pt-BR" sz="2286" dirty="0">
              <a:latin typeface="Segoe UI Semibold" panose="020B0702040204020203" pitchFamily="34" charset="0"/>
              <a:ea typeface="Calibri Light" panose="020F030202020403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C694AC-4328-6E7A-7D26-982E2738F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33" y="7896635"/>
            <a:ext cx="1975881" cy="1314859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489B7870-840E-F6E2-CF39-06C83DC5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5" y="8724658"/>
            <a:ext cx="2314575" cy="486834"/>
          </a:xfrm>
        </p:spPr>
        <p:txBody>
          <a:bodyPr/>
          <a:lstStyle/>
          <a:p>
            <a:fld id="{5BCA8274-2257-4D5F-BA02-12097CC85436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08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5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1AA820A-DB6F-CD4A-B9B8-7756ECD802C2}"/>
              </a:ext>
            </a:extLst>
          </p:cNvPr>
          <p:cNvSpPr txBox="1"/>
          <p:nvPr/>
        </p:nvSpPr>
        <p:spPr>
          <a:xfrm>
            <a:off x="359733" y="4945829"/>
            <a:ext cx="6347540" cy="2026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286" dirty="0">
                <a:ln w="57150">
                  <a:solidFill>
                    <a:srgbClr val="E97E26"/>
                  </a:solidFill>
                </a:ln>
                <a:noFill/>
                <a:latin typeface="Cooper Black" panose="0208090404030B020404" pitchFamily="18" charset="0"/>
              </a:rPr>
              <a:t>RECEITINHAS</a:t>
            </a:r>
          </a:p>
          <a:p>
            <a:pPr algn="ctr"/>
            <a:r>
              <a:rPr lang="pt-BR" sz="6286" dirty="0">
                <a:ln w="57150">
                  <a:solidFill>
                    <a:srgbClr val="E97E26"/>
                  </a:solidFill>
                </a:ln>
                <a:noFill/>
                <a:latin typeface="Cooper Black" panose="0208090404030B020404" pitchFamily="18" charset="0"/>
              </a:rPr>
              <a:t>DOCES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6EE607-1D5A-8421-88A2-EA950F5B3A78}"/>
              </a:ext>
            </a:extLst>
          </p:cNvPr>
          <p:cNvSpPr txBox="1"/>
          <p:nvPr/>
        </p:nvSpPr>
        <p:spPr>
          <a:xfrm>
            <a:off x="2044337" y="2795535"/>
            <a:ext cx="2769326" cy="2719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72" dirty="0">
                <a:ln w="57150">
                  <a:solidFill>
                    <a:srgbClr val="E97E26"/>
                  </a:solidFill>
                </a:ln>
                <a:noFill/>
                <a:latin typeface="Cooper Black" panose="0208090404030B020404" pitchFamily="18" charset="0"/>
              </a:rPr>
              <a:t>01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7A75BD-C15A-D87D-93D7-296489C5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3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BD8308B-8396-A952-886F-38EBF1891BD3}"/>
              </a:ext>
            </a:extLst>
          </p:cNvPr>
          <p:cNvSpPr txBox="1"/>
          <p:nvPr/>
        </p:nvSpPr>
        <p:spPr>
          <a:xfrm>
            <a:off x="791839" y="2239495"/>
            <a:ext cx="5060321" cy="167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2 colheres de cacau 100%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5 colheres de leite (pode ser vegetal)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1 colher de leite em pó (opcional)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1 colher de sopa de adoçante (xilitol, eritritol ou stevia)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1 colher de chá de óleo de coco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E18678-60BF-1DF4-D7CC-ECA813759B44}"/>
              </a:ext>
            </a:extLst>
          </p:cNvPr>
          <p:cNvSpPr txBox="1"/>
          <p:nvPr/>
        </p:nvSpPr>
        <p:spPr>
          <a:xfrm>
            <a:off x="791839" y="1821799"/>
            <a:ext cx="4725681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86" dirty="0">
                <a:latin typeface="Segoe UI Semibold" panose="020B0702040204020203" pitchFamily="34" charset="0"/>
                <a:ea typeface="Calibri Light" panose="020F0302020204030204" pitchFamily="34" charset="0"/>
                <a:cs typeface="Segoe UI Semibold" panose="020B0702040204020203" pitchFamily="34" charset="0"/>
              </a:rPr>
              <a:t>Ingredientes: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F314EA-6012-53EE-8BAE-8C2C85BDE4A8}"/>
              </a:ext>
            </a:extLst>
          </p:cNvPr>
          <p:cNvSpPr txBox="1"/>
          <p:nvPr/>
        </p:nvSpPr>
        <p:spPr>
          <a:xfrm>
            <a:off x="791837" y="4690895"/>
            <a:ext cx="5274328" cy="14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Coloque todos os ingredientes em uma panela e misture bem. Leve ao fogo baixo, mexendo sem parar, até começar a desgrudar do fundo e ficar cremoso. Sirva quente ou leve à geladeira para consumir frio.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3D1A05-834D-3DE7-4C7C-1290A34033E5}"/>
              </a:ext>
            </a:extLst>
          </p:cNvPr>
          <p:cNvSpPr txBox="1"/>
          <p:nvPr/>
        </p:nvSpPr>
        <p:spPr>
          <a:xfrm>
            <a:off x="791839" y="4273198"/>
            <a:ext cx="4725681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86" dirty="0">
                <a:latin typeface="Segoe UI Semibold" panose="020B0702040204020203" pitchFamily="34" charset="0"/>
                <a:ea typeface="Calibri Light" panose="020F0302020204030204" pitchFamily="34" charset="0"/>
                <a:cs typeface="Segoe UI Semibold" panose="020B0702040204020203" pitchFamily="34" charset="0"/>
              </a:rPr>
              <a:t>Modo de preparo: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A228BB9-08B3-C28F-428B-D76DDE44E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216" y="8068115"/>
            <a:ext cx="1324866" cy="1306618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5D9A29-B999-7A0E-A473-B222D2F8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5" y="8295982"/>
            <a:ext cx="2314575" cy="486834"/>
          </a:xfrm>
        </p:spPr>
        <p:txBody>
          <a:bodyPr/>
          <a:lstStyle/>
          <a:p>
            <a:fld id="{2BF7CAC2-880B-4D9A-B8E5-74CD66A99F36}" type="slidenum">
              <a:rPr lang="pt-BR" smtClean="0"/>
              <a:t>4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D5E5FB-8A1E-A3CF-CA0A-668F98DC9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379" y="8586875"/>
            <a:ext cx="2053242" cy="60411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ECCC054-A24C-BD9C-1225-DDA32726C334}"/>
              </a:ext>
            </a:extLst>
          </p:cNvPr>
          <p:cNvSpPr txBox="1"/>
          <p:nvPr/>
        </p:nvSpPr>
        <p:spPr>
          <a:xfrm>
            <a:off x="791839" y="947355"/>
            <a:ext cx="3735455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57" b="1" dirty="0">
                <a:latin typeface="Segoe UI" panose="020B0502040204020203" pitchFamily="34" charset="0"/>
                <a:cs typeface="Segoe UI" panose="020B0502040204020203" pitchFamily="34" charset="0"/>
              </a:rPr>
              <a:t>Brigadeiro de Colher</a:t>
            </a:r>
          </a:p>
        </p:txBody>
      </p:sp>
    </p:spTree>
    <p:extLst>
      <p:ext uri="{BB962C8B-B14F-4D97-AF65-F5344CB8AC3E}">
        <p14:creationId xmlns:p14="http://schemas.microsoft.com/office/powerpoint/2010/main" val="160786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BD8308B-8396-A952-886F-38EBF1891BD3}"/>
              </a:ext>
            </a:extLst>
          </p:cNvPr>
          <p:cNvSpPr txBox="1"/>
          <p:nvPr/>
        </p:nvSpPr>
        <p:spPr>
          <a:xfrm>
            <a:off x="791839" y="2255582"/>
            <a:ext cx="5060321" cy="1147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1 banana bem madura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4 colheres de sopa de aveia em flocos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Canela a gosto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Gotas de chocolate 70% (opcional)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CCC054-A24C-BD9C-1225-DDA32726C334}"/>
              </a:ext>
            </a:extLst>
          </p:cNvPr>
          <p:cNvSpPr txBox="1"/>
          <p:nvPr/>
        </p:nvSpPr>
        <p:spPr>
          <a:xfrm>
            <a:off x="791841" y="947355"/>
            <a:ext cx="5060321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57" b="1" dirty="0">
                <a:latin typeface="Segoe UI" panose="020B0502040204020203" pitchFamily="34" charset="0"/>
                <a:cs typeface="Segoe UI" panose="020B0502040204020203" pitchFamily="34" charset="0"/>
              </a:rPr>
              <a:t>Cookie de Banana e Aveia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E18678-60BF-1DF4-D7CC-ECA813759B44}"/>
              </a:ext>
            </a:extLst>
          </p:cNvPr>
          <p:cNvSpPr txBox="1"/>
          <p:nvPr/>
        </p:nvSpPr>
        <p:spPr>
          <a:xfrm>
            <a:off x="791839" y="1837886"/>
            <a:ext cx="4725681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86" dirty="0">
                <a:latin typeface="Segoe UI Semibold" panose="020B0702040204020203" pitchFamily="34" charset="0"/>
                <a:ea typeface="Calibri Light" panose="020F0302020204030204" pitchFamily="34" charset="0"/>
                <a:cs typeface="Segoe UI Semibold" panose="020B0702040204020203" pitchFamily="34" charset="0"/>
              </a:rPr>
              <a:t>Ingredientes: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F314EA-6012-53EE-8BAE-8C2C85BDE4A8}"/>
              </a:ext>
            </a:extLst>
          </p:cNvPr>
          <p:cNvSpPr txBox="1"/>
          <p:nvPr/>
        </p:nvSpPr>
        <p:spPr>
          <a:xfrm>
            <a:off x="791838" y="4179364"/>
            <a:ext cx="5274326" cy="193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Amasse bem a banana em uma tigela. Adicione a aveia e a canela, misturando até formar uma massinha. Se quiser, adicione algumas gotas de chocolate. Modele em formato de cookies e coloque numa forma untada ou com papel manteiga. Leve ao forno pré-aquecido a 180°C por cerca de 15 a 20 minutos ou até ficarem levemente dourados.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3D1A05-834D-3DE7-4C7C-1290A34033E5}"/>
              </a:ext>
            </a:extLst>
          </p:cNvPr>
          <p:cNvSpPr txBox="1"/>
          <p:nvPr/>
        </p:nvSpPr>
        <p:spPr>
          <a:xfrm>
            <a:off x="791839" y="3761668"/>
            <a:ext cx="4725681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86" dirty="0">
                <a:latin typeface="Segoe UI Semibold" panose="020B0702040204020203" pitchFamily="34" charset="0"/>
                <a:ea typeface="Calibri Light" panose="020F0302020204030204" pitchFamily="34" charset="0"/>
                <a:cs typeface="Segoe UI Semibold" panose="020B0702040204020203" pitchFamily="34" charset="0"/>
              </a:rPr>
              <a:t>Modo de preparo: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C6E48B-A9FD-EE08-AB16-DD21BE1CC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85" y="8153400"/>
            <a:ext cx="1068398" cy="934848"/>
          </a:xfrm>
          <a:prstGeom prst="rect">
            <a:avLst/>
          </a:prstGeom>
        </p:spPr>
      </p:pic>
      <p:sp>
        <p:nvSpPr>
          <p:cNvPr id="13" name="Espaço Reservado para Rodapé 5">
            <a:extLst>
              <a:ext uri="{FF2B5EF4-FFF2-40B4-BE49-F238E27FC236}">
                <a16:creationId xmlns:a16="http://schemas.microsoft.com/office/drawing/2014/main" id="{E3266A51-28CD-04EB-BB35-DDCA1C13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5" y="8295982"/>
            <a:ext cx="2314575" cy="486834"/>
          </a:xfrm>
        </p:spPr>
        <p:txBody>
          <a:bodyPr/>
          <a:lstStyle/>
          <a:p>
            <a:fld id="{2BF7CAC2-880B-4D9A-B8E5-74CD66A99F36}" type="slidenum">
              <a:rPr lang="pt-BR" smtClean="0"/>
              <a:t>5</a:t>
            </a:fld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53F8127-981F-EAE4-9CBC-D4E46F715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379" y="8586875"/>
            <a:ext cx="2053242" cy="60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7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BD8308B-8396-A952-886F-38EBF1891BD3}"/>
              </a:ext>
            </a:extLst>
          </p:cNvPr>
          <p:cNvSpPr txBox="1"/>
          <p:nvPr/>
        </p:nvSpPr>
        <p:spPr>
          <a:xfrm>
            <a:off x="791837" y="2255582"/>
            <a:ext cx="5274326" cy="14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1 ovo2 colheres de sopa de aveia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1 colher de sopa de cacau 100%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1 colher de sopa de adoçante (xilitol, eritritol ou stevia)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1/2 colher de chá de fermento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CCC054-A24C-BD9C-1225-DDA32726C334}"/>
              </a:ext>
            </a:extLst>
          </p:cNvPr>
          <p:cNvSpPr txBox="1"/>
          <p:nvPr/>
        </p:nvSpPr>
        <p:spPr>
          <a:xfrm>
            <a:off x="791841" y="947355"/>
            <a:ext cx="5060321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57" b="1" dirty="0">
                <a:latin typeface="Segoe UI" panose="020B0502040204020203" pitchFamily="34" charset="0"/>
                <a:cs typeface="Segoe UI" panose="020B0502040204020203" pitchFamily="34" charset="0"/>
              </a:rPr>
              <a:t>Bolinho de Caneca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E18678-60BF-1DF4-D7CC-ECA813759B44}"/>
              </a:ext>
            </a:extLst>
          </p:cNvPr>
          <p:cNvSpPr txBox="1"/>
          <p:nvPr/>
        </p:nvSpPr>
        <p:spPr>
          <a:xfrm>
            <a:off x="791839" y="1837886"/>
            <a:ext cx="4725681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86" dirty="0">
                <a:latin typeface="Segoe UI Semibold" panose="020B0702040204020203" pitchFamily="34" charset="0"/>
                <a:ea typeface="Calibri Light" panose="020F0302020204030204" pitchFamily="34" charset="0"/>
                <a:cs typeface="Segoe UI Semibold" panose="020B0702040204020203" pitchFamily="34" charset="0"/>
              </a:rPr>
              <a:t>Ingredientes: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F314EA-6012-53EE-8BAE-8C2C85BDE4A8}"/>
              </a:ext>
            </a:extLst>
          </p:cNvPr>
          <p:cNvSpPr txBox="1"/>
          <p:nvPr/>
        </p:nvSpPr>
        <p:spPr>
          <a:xfrm>
            <a:off x="791838" y="4443706"/>
            <a:ext cx="5274326" cy="167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14">
                <a:latin typeface="Segoe UI" panose="020B0502040204020203" pitchFamily="34" charset="0"/>
                <a:cs typeface="Segoe UI" panose="020B0502040204020203" pitchFamily="34" charset="0"/>
              </a:rPr>
              <a:t>Em uma caneca, coloque o ovo e misture bem. Acrescente a aveia, o cacau e o adoçante, mexendo até formar uma massa homogênea. Por último, adicione o fermento e misture levemente. Leve ao micro-ondas por 1 minuto e meio. Se quiser mais firme, deixe mais 20 a 30 segundos.</a:t>
            </a:r>
            <a:endParaRPr lang="pt-BR" sz="1714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3D1A05-834D-3DE7-4C7C-1290A34033E5}"/>
              </a:ext>
            </a:extLst>
          </p:cNvPr>
          <p:cNvSpPr txBox="1"/>
          <p:nvPr/>
        </p:nvSpPr>
        <p:spPr>
          <a:xfrm>
            <a:off x="791839" y="4026010"/>
            <a:ext cx="4725681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86" dirty="0">
                <a:latin typeface="Segoe UI Semibold" panose="020B0702040204020203" pitchFamily="34" charset="0"/>
                <a:ea typeface="Calibri Light" panose="020F0302020204030204" pitchFamily="34" charset="0"/>
                <a:cs typeface="Segoe UI Semibold" panose="020B0702040204020203" pitchFamily="34" charset="0"/>
              </a:rPr>
              <a:t>Modo de preparo: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FA5F885-E1FF-2A48-22AC-98BEC87D3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312" y="8041991"/>
            <a:ext cx="1241851" cy="1130513"/>
          </a:xfrm>
          <a:prstGeom prst="rect">
            <a:avLst/>
          </a:prstGeom>
        </p:spPr>
      </p:pic>
      <p:sp>
        <p:nvSpPr>
          <p:cNvPr id="5" name="Espaço Reservado para Rodapé 5">
            <a:extLst>
              <a:ext uri="{FF2B5EF4-FFF2-40B4-BE49-F238E27FC236}">
                <a16:creationId xmlns:a16="http://schemas.microsoft.com/office/drawing/2014/main" id="{8497ED09-F79A-CBD5-AD7A-FC8914B7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5" y="8295982"/>
            <a:ext cx="2314575" cy="486834"/>
          </a:xfrm>
        </p:spPr>
        <p:txBody>
          <a:bodyPr/>
          <a:lstStyle/>
          <a:p>
            <a:fld id="{2BF7CAC2-880B-4D9A-B8E5-74CD66A99F36}" type="slidenum">
              <a:rPr lang="pt-BR" smtClean="0"/>
              <a:t>6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DDB1A4-8104-B416-1323-8D8CCFF42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379" y="8586875"/>
            <a:ext cx="2053242" cy="60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5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BD8308B-8396-A952-886F-38EBF1891BD3}"/>
              </a:ext>
            </a:extLst>
          </p:cNvPr>
          <p:cNvSpPr txBox="1"/>
          <p:nvPr/>
        </p:nvSpPr>
        <p:spPr>
          <a:xfrm>
            <a:off x="791837" y="2255582"/>
            <a:ext cx="5274326" cy="1147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1 abacate pequeno (maduro)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2 colheres de sopa de cacau 100%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2 colheres de sopa de adoçante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1/2 xícara de leite (pode ser vegetal)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CCC054-A24C-BD9C-1225-DDA32726C334}"/>
              </a:ext>
            </a:extLst>
          </p:cNvPr>
          <p:cNvSpPr txBox="1"/>
          <p:nvPr/>
        </p:nvSpPr>
        <p:spPr>
          <a:xfrm>
            <a:off x="791841" y="947355"/>
            <a:ext cx="5060321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57" b="1" dirty="0">
                <a:latin typeface="Segoe UI" panose="020B0502040204020203" pitchFamily="34" charset="0"/>
                <a:cs typeface="Segoe UI" panose="020B0502040204020203" pitchFamily="34" charset="0"/>
              </a:rPr>
              <a:t>Mousse de Chocolate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E18678-60BF-1DF4-D7CC-ECA813759B44}"/>
              </a:ext>
            </a:extLst>
          </p:cNvPr>
          <p:cNvSpPr txBox="1"/>
          <p:nvPr/>
        </p:nvSpPr>
        <p:spPr>
          <a:xfrm>
            <a:off x="791839" y="1837886"/>
            <a:ext cx="4725681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86" dirty="0">
                <a:latin typeface="Segoe UI Semibold" panose="020B0702040204020203" pitchFamily="34" charset="0"/>
                <a:ea typeface="Calibri Light" panose="020F0302020204030204" pitchFamily="34" charset="0"/>
                <a:cs typeface="Segoe UI Semibold" panose="020B0702040204020203" pitchFamily="34" charset="0"/>
              </a:rPr>
              <a:t>Ingredientes: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F314EA-6012-53EE-8BAE-8C2C85BDE4A8}"/>
              </a:ext>
            </a:extLst>
          </p:cNvPr>
          <p:cNvSpPr txBox="1"/>
          <p:nvPr/>
        </p:nvSpPr>
        <p:spPr>
          <a:xfrm>
            <a:off x="791837" y="4179364"/>
            <a:ext cx="5274326" cy="1411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Coloque o abacate, o cacau, o adoçante e o leite no liquidificador ou processador. Bata até ficar bem cremoso e sem pedacinhos. Coloque em potinhos e leve à geladeira por pelo menos 1 hora antes de consumir. Fica super cremoso e chocolatudo.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3D1A05-834D-3DE7-4C7C-1290A34033E5}"/>
              </a:ext>
            </a:extLst>
          </p:cNvPr>
          <p:cNvSpPr txBox="1"/>
          <p:nvPr/>
        </p:nvSpPr>
        <p:spPr>
          <a:xfrm>
            <a:off x="791838" y="3761668"/>
            <a:ext cx="4725681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86" dirty="0">
                <a:latin typeface="Segoe UI Semibold" panose="020B0702040204020203" pitchFamily="34" charset="0"/>
                <a:ea typeface="Calibri Light" panose="020F0302020204030204" pitchFamily="34" charset="0"/>
                <a:cs typeface="Segoe UI Semibold" panose="020B0702040204020203" pitchFamily="34" charset="0"/>
              </a:rPr>
              <a:t>Modo de preparo: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9AB219-5524-7463-DDF4-74314E406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041" y="8153402"/>
            <a:ext cx="987396" cy="969027"/>
          </a:xfrm>
          <a:prstGeom prst="rect">
            <a:avLst/>
          </a:prstGeom>
        </p:spPr>
      </p:pic>
      <p:sp>
        <p:nvSpPr>
          <p:cNvPr id="5" name="Espaço Reservado para Rodapé 5">
            <a:extLst>
              <a:ext uri="{FF2B5EF4-FFF2-40B4-BE49-F238E27FC236}">
                <a16:creationId xmlns:a16="http://schemas.microsoft.com/office/drawing/2014/main" id="{7C61AA54-CFD1-93E6-CA5C-B8888607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5" y="8295982"/>
            <a:ext cx="2314575" cy="486834"/>
          </a:xfrm>
        </p:spPr>
        <p:txBody>
          <a:bodyPr/>
          <a:lstStyle/>
          <a:p>
            <a:fld id="{2BF7CAC2-880B-4D9A-B8E5-74CD66A99F36}" type="slidenum">
              <a:rPr lang="pt-BR" smtClean="0"/>
              <a:t>7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1DCC228-E639-C3E9-502D-E175F78E2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379" y="8586875"/>
            <a:ext cx="2053242" cy="60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8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BD8308B-8396-A952-886F-38EBF1891BD3}"/>
              </a:ext>
            </a:extLst>
          </p:cNvPr>
          <p:cNvSpPr txBox="1"/>
          <p:nvPr/>
        </p:nvSpPr>
        <p:spPr>
          <a:xfrm>
            <a:off x="791837" y="2255582"/>
            <a:ext cx="5274326" cy="1147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1 banana amassada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1 ovo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2 colheres de sopa de aveia</a:t>
            </a:r>
          </a:p>
          <a:p>
            <a:pPr marL="244933" indent="-244933">
              <a:buFont typeface="Arial" panose="020B0604020202020204" pitchFamily="34" charset="0"/>
              <a:buChar char="•"/>
            </a:pPr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Canela a gosto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CCC054-A24C-BD9C-1225-DDA32726C334}"/>
              </a:ext>
            </a:extLst>
          </p:cNvPr>
          <p:cNvSpPr txBox="1"/>
          <p:nvPr/>
        </p:nvSpPr>
        <p:spPr>
          <a:xfrm>
            <a:off x="791841" y="947355"/>
            <a:ext cx="5060321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57" b="1">
                <a:latin typeface="Segoe UI" panose="020B0502040204020203" pitchFamily="34" charset="0"/>
                <a:cs typeface="Segoe UI" panose="020B0502040204020203" pitchFamily="34" charset="0"/>
              </a:rPr>
              <a:t>Panqueca Doce de Banana</a:t>
            </a:r>
            <a:endParaRPr lang="pt-BR" sz="285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E18678-60BF-1DF4-D7CC-ECA813759B44}"/>
              </a:ext>
            </a:extLst>
          </p:cNvPr>
          <p:cNvSpPr txBox="1"/>
          <p:nvPr/>
        </p:nvSpPr>
        <p:spPr>
          <a:xfrm>
            <a:off x="791839" y="1837886"/>
            <a:ext cx="4725681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86" dirty="0">
                <a:latin typeface="Segoe UI Semibold" panose="020B0702040204020203" pitchFamily="34" charset="0"/>
                <a:ea typeface="Calibri Light" panose="020F0302020204030204" pitchFamily="34" charset="0"/>
                <a:cs typeface="Segoe UI Semibold" panose="020B0702040204020203" pitchFamily="34" charset="0"/>
              </a:rPr>
              <a:t>Ingredientes: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F314EA-6012-53EE-8BAE-8C2C85BDE4A8}"/>
              </a:ext>
            </a:extLst>
          </p:cNvPr>
          <p:cNvSpPr txBox="1"/>
          <p:nvPr/>
        </p:nvSpPr>
        <p:spPr>
          <a:xfrm>
            <a:off x="791837" y="4179364"/>
            <a:ext cx="5274326" cy="193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14" dirty="0">
                <a:latin typeface="Segoe UI" panose="020B0502040204020203" pitchFamily="34" charset="0"/>
                <a:cs typeface="Segoe UI" panose="020B0502040204020203" pitchFamily="34" charset="0"/>
              </a:rPr>
              <a:t>Em uma tigela, amasse bem a banana. Acrescente o ovo, a aveia e a canela, misturando até formar uma massa. Aqueça uma frigideira antiaderente em fogo baixo, unte se necessário, e despeje a massa, espalhando em formato de panqueca. Deixe dourar de um lado, vire com cuidado e doure do outro. Sirva com mel, pasta de amendoim ou frutas.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3D1A05-834D-3DE7-4C7C-1290A34033E5}"/>
              </a:ext>
            </a:extLst>
          </p:cNvPr>
          <p:cNvSpPr txBox="1"/>
          <p:nvPr/>
        </p:nvSpPr>
        <p:spPr>
          <a:xfrm>
            <a:off x="791838" y="3761668"/>
            <a:ext cx="4725681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86" dirty="0">
                <a:latin typeface="Segoe UI Semibold" panose="020B0702040204020203" pitchFamily="34" charset="0"/>
                <a:ea typeface="Calibri Light" panose="020F0302020204030204" pitchFamily="34" charset="0"/>
                <a:cs typeface="Segoe UI Semibold" panose="020B0702040204020203" pitchFamily="34" charset="0"/>
              </a:rPr>
              <a:t>Modo de preparo: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F87736F-EE04-F144-5EDB-713B2A5C7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713" y="7994839"/>
            <a:ext cx="1547723" cy="1134411"/>
          </a:xfrm>
          <a:prstGeom prst="rect">
            <a:avLst/>
          </a:prstGeom>
        </p:spPr>
      </p:pic>
      <p:sp>
        <p:nvSpPr>
          <p:cNvPr id="5" name="Espaço Reservado para Rodapé 5">
            <a:extLst>
              <a:ext uri="{FF2B5EF4-FFF2-40B4-BE49-F238E27FC236}">
                <a16:creationId xmlns:a16="http://schemas.microsoft.com/office/drawing/2014/main" id="{32AB3A0E-E90B-585E-3E2D-5D0B09C6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5" y="8295982"/>
            <a:ext cx="2314575" cy="486834"/>
          </a:xfrm>
        </p:spPr>
        <p:txBody>
          <a:bodyPr/>
          <a:lstStyle/>
          <a:p>
            <a:fld id="{2BF7CAC2-880B-4D9A-B8E5-74CD66A99F36}" type="slidenum">
              <a:rPr lang="pt-BR" smtClean="0"/>
              <a:t>8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D6096F3-9967-BB60-28EB-8C9D31337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379" y="8586875"/>
            <a:ext cx="2053242" cy="60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4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5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1AA820A-DB6F-CD4A-B9B8-7756ECD802C2}"/>
              </a:ext>
            </a:extLst>
          </p:cNvPr>
          <p:cNvSpPr txBox="1"/>
          <p:nvPr/>
        </p:nvSpPr>
        <p:spPr>
          <a:xfrm>
            <a:off x="359733" y="4945829"/>
            <a:ext cx="6347540" cy="2026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286" dirty="0">
                <a:ln w="57150">
                  <a:solidFill>
                    <a:srgbClr val="E97E26"/>
                  </a:solidFill>
                </a:ln>
                <a:noFill/>
                <a:latin typeface="Cooper Black" panose="0208090404030B020404" pitchFamily="18" charset="0"/>
              </a:rPr>
              <a:t>RECEITINHAS</a:t>
            </a:r>
          </a:p>
          <a:p>
            <a:pPr algn="ctr"/>
            <a:r>
              <a:rPr lang="pt-BR" sz="6286" dirty="0">
                <a:ln w="57150">
                  <a:solidFill>
                    <a:srgbClr val="E97E26"/>
                  </a:solidFill>
                </a:ln>
                <a:noFill/>
                <a:latin typeface="Cooper Black" panose="0208090404030B020404" pitchFamily="18" charset="0"/>
              </a:rPr>
              <a:t>SALGADAS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6EE607-1D5A-8421-88A2-EA950F5B3A78}"/>
              </a:ext>
            </a:extLst>
          </p:cNvPr>
          <p:cNvSpPr txBox="1"/>
          <p:nvPr/>
        </p:nvSpPr>
        <p:spPr>
          <a:xfrm>
            <a:off x="2044337" y="2795533"/>
            <a:ext cx="2769326" cy="534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72" dirty="0">
                <a:ln w="57150">
                  <a:solidFill>
                    <a:srgbClr val="E97E26"/>
                  </a:solidFill>
                </a:ln>
                <a:noFill/>
                <a:latin typeface="Cooper Black" panose="0208090404030B020404" pitchFamily="18" charset="0"/>
              </a:rPr>
              <a:t>02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13ABF7-1724-ACB1-FDBD-D4DC6526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362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695</TotalTime>
  <Words>1211</Words>
  <Application>Microsoft Office PowerPoint</Application>
  <PresentationFormat>Papel A4 (210 x 297 mm)</PresentationFormat>
  <Paragraphs>122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Cooper Black</vt:lpstr>
      <vt:lpstr>Segoe UI</vt:lpstr>
      <vt:lpstr>Segoe UI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Paloma Canton</dc:creator>
  <cp:keywords>Eboook - Receitas com Garfield</cp:keywords>
  <cp:lastModifiedBy>Paloma Canton</cp:lastModifiedBy>
  <cp:revision>1</cp:revision>
  <cp:lastPrinted>2025-06-26T01:18:12Z</cp:lastPrinted>
  <dcterms:created xsi:type="dcterms:W3CDTF">2025-06-17T02:37:33Z</dcterms:created>
  <dcterms:modified xsi:type="dcterms:W3CDTF">2025-06-26T01:24:03Z</dcterms:modified>
</cp:coreProperties>
</file>