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IBM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Accident Severity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rong-way driver killed, 2 injured after head-on collision on Westpark  Drive at Hillcroft Avenue, police say">
            <a:extLst>
              <a:ext uri="{FF2B5EF4-FFF2-40B4-BE49-F238E27FC236}">
                <a16:creationId xmlns:a16="http://schemas.microsoft.com/office/drawing/2014/main" id="{E99E049D-0E5B-4941-ABC9-33CC6CD57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CA2C3-4152-486B-A659-CE4B3EDED13F}"/>
              </a:ext>
            </a:extLst>
          </p:cNvPr>
          <p:cNvSpPr txBox="1"/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 </a:t>
            </a:r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Detrimental impact of accidents on both human and physical capital</a:t>
            </a:r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Imperative to understand this data set </a:t>
            </a:r>
          </a:p>
          <a:p>
            <a:pPr marL="120015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put some statistics based computational efforts towards minimizing the incidence of these accidents.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What? </a:t>
            </a:r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underlying objective of using and understanding this data set is to use historical accident data and find out what conditions usually lead these accidents.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Who?</a:t>
            </a:r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benefit any car manufacturer looking to develop alarms for drivers based on the findings that will emphasize the conditions under which accidents are most probable.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CA2C3-4152-486B-A659-CE4B3EDED13F}"/>
              </a:ext>
            </a:extLst>
          </p:cNvPr>
          <p:cNvSpPr txBox="1"/>
          <p:nvPr/>
        </p:nvSpPr>
        <p:spPr>
          <a:xfrm>
            <a:off x="1201783" y="2255520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 set consists of all collisions provided by the Seattle Police Department and recorded by Traffic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all types of collisions.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frame of the data collected is from 2004 to present.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broadly covers the time, place and conditions under which these collisions took place. The severity code is described as follows: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 — Fatality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2b — Serious injury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 — Injury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 — Property damage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0 — Unknown</a:t>
            </a:r>
          </a:p>
        </p:txBody>
      </p:sp>
    </p:spTree>
    <p:extLst>
      <p:ext uri="{BB962C8B-B14F-4D97-AF65-F5344CB8AC3E}">
        <p14:creationId xmlns:p14="http://schemas.microsoft.com/office/powerpoint/2010/main" val="3632398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Georgia Pro Cond Light</vt:lpstr>
      <vt:lpstr>Speak Pro</vt:lpstr>
      <vt:lpstr>RetrospectVTI</vt:lpstr>
      <vt:lpstr>IBM Data Science Capstone</vt:lpstr>
      <vt:lpstr>Introduction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2020-09-05T00:55:24Z</dcterms:created>
  <dcterms:modified xsi:type="dcterms:W3CDTF">2020-09-05T00:55:45Z</dcterms:modified>
</cp:coreProperties>
</file>