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0" r:id="rId4"/>
    <p:sldId id="279" r:id="rId5"/>
    <p:sldId id="285" r:id="rId6"/>
    <p:sldId id="261" r:id="rId7"/>
    <p:sldId id="262" r:id="rId8"/>
    <p:sldId id="280" r:id="rId9"/>
    <p:sldId id="281" r:id="rId10"/>
    <p:sldId id="286" r:id="rId11"/>
    <p:sldId id="265" r:id="rId12"/>
    <p:sldId id="268" r:id="rId13"/>
    <p:sldId id="269" r:id="rId14"/>
    <p:sldId id="270" r:id="rId15"/>
    <p:sldId id="272" r:id="rId16"/>
    <p:sldId id="273" r:id="rId17"/>
    <p:sldId id="275" r:id="rId18"/>
    <p:sldId id="276" r:id="rId19"/>
    <p:sldId id="284" r:id="rId20"/>
    <p:sldId id="277" r:id="rId21"/>
    <p:sldId id="287" r:id="rId22"/>
    <p:sldId id="278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1807-9AC1-44BF-87FD-3F9DBFFF065B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7D65-FA17-4CCD-A532-148D93A8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57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1807-9AC1-44BF-87FD-3F9DBFFF065B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7D65-FA17-4CCD-A532-148D93A8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5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1807-9AC1-44BF-87FD-3F9DBFFF065B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7D65-FA17-4CCD-A532-148D93A8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1807-9AC1-44BF-87FD-3F9DBFFF065B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7D65-FA17-4CCD-A532-148D93A8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62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1807-9AC1-44BF-87FD-3F9DBFFF065B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7D65-FA17-4CCD-A532-148D93A8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35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1807-9AC1-44BF-87FD-3F9DBFFF065B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7D65-FA17-4CCD-A532-148D93A8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0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1807-9AC1-44BF-87FD-3F9DBFFF065B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7D65-FA17-4CCD-A532-148D93A8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10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1807-9AC1-44BF-87FD-3F9DBFFF065B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7D65-FA17-4CCD-A532-148D93A8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78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1807-9AC1-44BF-87FD-3F9DBFFF065B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7D65-FA17-4CCD-A532-148D93A8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911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1807-9AC1-44BF-87FD-3F9DBFFF065B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7D65-FA17-4CCD-A532-148D93A8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14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01807-9AC1-44BF-87FD-3F9DBFFF065B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7D65-FA17-4CCD-A532-148D93A8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3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01807-9AC1-44BF-87FD-3F9DBFFF065B}" type="datetimeFigureOut">
              <a:rPr lang="pt-BR" smtClean="0"/>
              <a:t>05/03/2018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07D65-FA17-4CCD-A532-148D93A81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85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620689"/>
            <a:ext cx="7772400" cy="1008111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t-BR" sz="3200" b="1" dirty="0" smtClean="0">
                <a:solidFill>
                  <a:schemeClr val="accent5">
                    <a:lumMod val="75000"/>
                  </a:schemeClr>
                </a:solidFill>
              </a:rPr>
              <a:t>LIONS CLUBE JOÃO MONLEVADE CENTRO</a:t>
            </a:r>
            <a:br>
              <a:rPr lang="pt-BR" sz="3200" b="1" dirty="0" smtClean="0">
                <a:solidFill>
                  <a:schemeClr val="accent5">
                    <a:lumMod val="75000"/>
                  </a:schemeClr>
                </a:solidFill>
              </a:rPr>
            </a:br>
            <a:endParaRPr lang="pt-B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4941168"/>
            <a:ext cx="6440760" cy="129614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r>
              <a:rPr lang="pt-BR" sz="96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Juntos servimos mais.</a:t>
            </a:r>
          </a:p>
          <a:p>
            <a:r>
              <a:rPr lang="pt-BR" sz="96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pt-BR" sz="9600" b="1" dirty="0" err="1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Together</a:t>
            </a:r>
            <a:r>
              <a:rPr lang="pt-BR" sz="96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t-BR" sz="9600" b="1" dirty="0" err="1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we</a:t>
            </a:r>
            <a:r>
              <a:rPr lang="pt-BR" sz="9600" b="1" dirty="0" smtClean="0">
                <a:solidFill>
                  <a:schemeClr val="accent5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serve more)</a:t>
            </a:r>
          </a:p>
          <a:p>
            <a:pPr algn="r"/>
            <a:endParaRPr lang="pt-BR" sz="6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r"/>
            <a:r>
              <a:rPr lang="pt-BR" sz="6400" b="1" dirty="0" smtClean="0">
                <a:solidFill>
                  <a:schemeClr val="accent5">
                    <a:lumMod val="75000"/>
                  </a:schemeClr>
                </a:solidFill>
              </a:rPr>
              <a:t>(05 de Março </a:t>
            </a:r>
            <a:r>
              <a:rPr lang="pt-BR" sz="6400" b="1" dirty="0" smtClean="0">
                <a:solidFill>
                  <a:schemeClr val="accent5">
                    <a:lumMod val="75000"/>
                  </a:schemeClr>
                </a:solidFill>
              </a:rPr>
              <a:t>de 2018)</a:t>
            </a:r>
            <a:endParaRPr lang="pt-BR" sz="6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Imagem 3" descr="C:\Users\Usuario\Downloads\modelo (1)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6" t="18402" r="7936" b="45276"/>
          <a:stretch/>
        </p:blipFill>
        <p:spPr bwMode="auto">
          <a:xfrm>
            <a:off x="1671599" y="1772816"/>
            <a:ext cx="5760640" cy="30243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Espaço Reservado para Conteúdo 3" descr="Resultado de imagem para logomarca do lions internaciona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2360" y="5301208"/>
            <a:ext cx="864096" cy="943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4004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Nosso movimento merece mais atenção nos mínimos detalhes, ou seja esses detalhes são no mínimo o que precisamos para salva-lo</a:t>
            </a:r>
            <a:r>
              <a:rPr lang="pt-BR" sz="2400" dirty="0" smtClean="0"/>
              <a:t>.</a:t>
            </a:r>
          </a:p>
          <a:p>
            <a:pPr marL="0" indent="0">
              <a:buNone/>
            </a:pPr>
            <a:r>
              <a:rPr lang="pt-BR" sz="2400" dirty="0"/>
              <a:t>HUMILDADE, DINAMISMO, E POSIÇÃO.</a:t>
            </a:r>
          </a:p>
          <a:p>
            <a:pPr marL="0" indent="0">
              <a:buNone/>
            </a:pPr>
            <a:r>
              <a:rPr lang="pt-BR" sz="2400" dirty="0"/>
              <a:t>Tenho que me colocar na minha posição, primeiramente de LEÃO, lugar na mesa principal pode ficar para </a:t>
            </a:r>
            <a:r>
              <a:rPr lang="pt-BR" sz="2400" dirty="0" smtClean="0"/>
              <a:t>depois.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/>
          </a:p>
          <a:p>
            <a:pPr marL="400050" lvl="1" indent="0">
              <a:buNone/>
            </a:pPr>
            <a:r>
              <a:rPr lang="pt-BR" sz="1600" dirty="0"/>
              <a:t>PDG 2008/2009 CAL Ana Maria </a:t>
            </a:r>
            <a:r>
              <a:rPr lang="pt-BR" sz="1600" dirty="0" err="1"/>
              <a:t>Bononi</a:t>
            </a:r>
            <a:r>
              <a:rPr lang="pt-BR" sz="1600" dirty="0"/>
              <a:t> de Barros </a:t>
            </a:r>
            <a:endParaRPr lang="pt-BR" sz="1600" dirty="0" smtClean="0"/>
          </a:p>
          <a:p>
            <a:pPr marL="400050" lvl="1" indent="0">
              <a:buNone/>
            </a:pPr>
            <a:r>
              <a:rPr lang="pt-BR" sz="1600" dirty="0" smtClean="0"/>
              <a:t>01 </a:t>
            </a:r>
            <a:r>
              <a:rPr lang="pt-BR" sz="1600" dirty="0"/>
              <a:t>DE DEZEMBRO DE 2.016</a:t>
            </a:r>
          </a:p>
          <a:p>
            <a:pPr marL="400050" lvl="1" indent="0">
              <a:buNone/>
            </a:pPr>
            <a:r>
              <a:rPr lang="pt-BR" sz="1600" dirty="0"/>
              <a:t>http://www.distritolc6.com.br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507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Roteiro para a Reunião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Visitante da UEMG pela </a:t>
            </a:r>
            <a:r>
              <a:rPr lang="pt-BR" dirty="0" err="1" smtClean="0">
                <a:solidFill>
                  <a:schemeClr val="bg2">
                    <a:lumMod val="25000"/>
                  </a:schemeClr>
                </a:solidFill>
              </a:rPr>
              <a:t>CLa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. Maria Helena Campos;</a:t>
            </a:r>
            <a:endParaRPr lang="pt-BR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Novos Companheiros;</a:t>
            </a:r>
          </a:p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MISSA - Pastoral Universitária (Foco);</a:t>
            </a:r>
          </a:p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Clube 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de </a:t>
            </a:r>
            <a:r>
              <a:rPr lang="pt-BR" dirty="0" err="1" smtClean="0">
                <a:solidFill>
                  <a:schemeClr val="bg2">
                    <a:lumMod val="25000"/>
                  </a:schemeClr>
                </a:solidFill>
              </a:rPr>
              <a:t>Leo’s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pt-BR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Sindicância: 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Projeto VIDA NOVA (diretora </a:t>
            </a:r>
            <a:r>
              <a:rPr lang="pt-BR" dirty="0" err="1" smtClean="0">
                <a:solidFill>
                  <a:schemeClr val="bg2">
                    <a:lumMod val="25000"/>
                  </a:schemeClr>
                </a:solidFill>
              </a:rPr>
              <a:t>sra.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 Bernarda) </a:t>
            </a:r>
          </a:p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Sindicância: Bairro Alvorada e Loanda.</a:t>
            </a:r>
            <a:endParaRPr lang="pt-BR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13/14 e 15 abril/2018 – Caxambu/ MG.</a:t>
            </a:r>
          </a:p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Brechó (abril/2018)</a:t>
            </a:r>
            <a:endParaRPr lang="pt-BR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Espaço Reservado para Conteúdo 3" descr="Resultado de imagem para logomarca do lions internaciona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11840" y="5229200"/>
            <a:ext cx="936104" cy="943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164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Convoco a Secretária para: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Fazer a leitura da Ata da reunião anterior;</a:t>
            </a:r>
            <a:br>
              <a:rPr lang="pt-BR" sz="28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pt-BR" sz="28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	       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Após a leitura, colocar a Ata em aprovação e se aprovada será assinada pela Secretária, Tesoureiro 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e Presidente.</a:t>
            </a:r>
            <a:endParaRPr lang="pt-BR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Espaço Reservado para Conteúdo 3" descr="Resultado de imagem para logomarca do lions internaciona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4437" y="5284305"/>
            <a:ext cx="936104" cy="943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486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6529" y="260648"/>
            <a:ext cx="8229600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Informes da Tesouraria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Convoco a Tesoureira 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para comentário (s) da Tesouraria.</a:t>
            </a:r>
          </a:p>
          <a:p>
            <a:pPr marL="0" indent="0" algn="ctr">
              <a:buNone/>
            </a:pPr>
            <a:endParaRPr lang="pt-BR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Espaço Reservado para Conteúdo 3" descr="Resultado de imagem para logomarca do lions internaciona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4437" y="5284305"/>
            <a:ext cx="936104" cy="943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9593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Convoco a Diretoria Social </a:t>
            </a:r>
            <a:b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para os informes sociais e da semana...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Espaço Reservado para Conteúdo 3" descr="Resultado de imagem para logomarca do lions internaciona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4437" y="5284305"/>
            <a:ext cx="936104" cy="943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Resultado de imagem para desenho de confraternizaçã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05066"/>
            <a:ext cx="6452797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29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968" y="188640"/>
            <a:ext cx="8229600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pt-BR" sz="28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Convoco </a:t>
            </a:r>
            <a:br>
              <a:rPr lang="pt-BR" sz="28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pt-BR" sz="28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 Diretoria de animação para a sua atuação.</a:t>
            </a:r>
            <a:endParaRPr lang="pt-BR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Espaço Reservado para Conteúdo 3" descr="Resultado de imagem para logomarca do lions internaciona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4437" y="5284305"/>
            <a:ext cx="936104" cy="943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Resultado de imagem para desenho de amigo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798"/>
          <a:stretch/>
        </p:blipFill>
        <p:spPr bwMode="auto">
          <a:xfrm>
            <a:off x="191481" y="3738718"/>
            <a:ext cx="5640158" cy="311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166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0941" y="260648"/>
            <a:ext cx="8229600" cy="11430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Jaula aberta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Espaço Reservado para Conteúdo 3" descr="Resultado de imagem para logomarca do lions internaciona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4437" y="5284305"/>
            <a:ext cx="936104" cy="943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00808"/>
            <a:ext cx="3566170" cy="45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818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Hino do Leão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Ser Leão é mostrar atividade,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É servir ao seu povo, à sua gente,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É viver para o bem da  humanidade,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É ser bom, é ser puro, é ser decente.</a:t>
            </a:r>
          </a:p>
          <a:p>
            <a:pPr marL="0" indent="0">
              <a:buNone/>
            </a:pPr>
            <a:endParaRPr lang="pt-BR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pt-BR" dirty="0" err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Leonismo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, a qualquer ser enobrece!...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No conceito de DEUS o homem cresce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Se fizer todo bem de coração,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Naquela convivência fraternal,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Só pensa para o bem e afasta o mal.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Espaço Reservado para Conteúdo 3" descr="Resultado de imagem para logomarca do lions internaciona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4437" y="5284305"/>
            <a:ext cx="936104" cy="943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9621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2894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Portanto, é muita honra ser Leão.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Procurando livrar da enfermidade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O mais velho, o menino, o inocente,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Desconhece o que é dificuldade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Para o pobre que sofre, que é doente!</a:t>
            </a:r>
          </a:p>
          <a:p>
            <a:pPr marL="0" indent="0">
              <a:buNone/>
            </a:pPr>
            <a:endParaRPr lang="pt-BR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pt-BR" dirty="0" err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Leonismo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, a qualquer ser enobrece!...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No conceito de DEUS, o homem cresce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Se fizer todo bem de coração.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Naquela convivência fraternal,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Só pensa para o bem e afasta o mal,</a:t>
            </a:r>
          </a:p>
          <a:p>
            <a:pPr marL="0" indent="0">
              <a:buNone/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Portanto, é muita honra ser Leão.    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Espaço Reservado para Conteúdo 3" descr="Resultado de imagem para logomarca do lions internaciona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4437" y="5284305"/>
            <a:ext cx="936104" cy="943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5553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chemeClr val="bg2">
                    <a:lumMod val="25000"/>
                  </a:schemeClr>
                </a:solidFill>
              </a:rPr>
              <a:t>Oração pelo </a:t>
            </a:r>
            <a:r>
              <a:rPr lang="pt-BR" sz="2000" b="1" dirty="0" smtClean="0">
                <a:solidFill>
                  <a:schemeClr val="bg2">
                    <a:lumMod val="25000"/>
                  </a:schemeClr>
                </a:solidFill>
              </a:rPr>
              <a:t>Brasil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pt-BR" dirty="0" smtClean="0">
                <a:solidFill>
                  <a:schemeClr val="bg2">
                    <a:lumMod val="25000"/>
                  </a:schemeClr>
                </a:solidFill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Oh! DEUS onipotente, </a:t>
            </a:r>
          </a:p>
          <a:p>
            <a:pPr marL="0" indent="0">
              <a:buNone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princípio e fim de todas as coisas, </a:t>
            </a:r>
          </a:p>
          <a:p>
            <a:pPr marL="0" indent="0">
              <a:buNone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infundi em nós brasileiros, </a:t>
            </a:r>
          </a:p>
          <a:p>
            <a:pPr marL="0" indent="0">
              <a:buNone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o amor ao estudo e ao trabalho, </a:t>
            </a:r>
          </a:p>
          <a:p>
            <a:pPr marL="0" indent="0">
              <a:buNone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para que façamos de nossa Pátria, </a:t>
            </a:r>
          </a:p>
          <a:p>
            <a:pPr marL="0" indent="0">
              <a:buNone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uma terra de Paz, </a:t>
            </a:r>
          </a:p>
          <a:p>
            <a:pPr marL="0" indent="0">
              <a:buNone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de ordem e de grandeza.</a:t>
            </a:r>
          </a:p>
          <a:p>
            <a:pPr algn="just"/>
            <a:endParaRPr lang="pt-BR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Velai SENHOR, pelos destinos do Brasil.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84712"/>
            <a:ext cx="1064518" cy="537108"/>
          </a:xfrm>
          <a:prstGeom prst="rect">
            <a:avLst/>
          </a:prstGeom>
        </p:spPr>
      </p:pic>
      <p:pic>
        <p:nvPicPr>
          <p:cNvPr id="5" name="Espaço Reservado para Conteúdo 3" descr="Resultado de imagem para logomarca do lions internaciona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4437" y="5284305"/>
            <a:ext cx="936104" cy="943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76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Pela grandeza da Pátria, a união de todos e o crescimento do Lions Clube João Monlevade CENTRO, declaro aberta esta </a:t>
            </a:r>
            <a:r>
              <a:rPr lang="pt-BR" dirty="0" err="1" smtClean="0">
                <a:solidFill>
                  <a:schemeClr val="bg2">
                    <a:lumMod val="25000"/>
                  </a:schemeClr>
                </a:solidFill>
              </a:rPr>
              <a:t>Assembléia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 (simples).</a:t>
            </a:r>
          </a:p>
          <a:p>
            <a:pPr marL="0" indent="0">
              <a:buNone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Convoco __________________  para a Invocação a DEUS.</a:t>
            </a:r>
          </a:p>
          <a:p>
            <a:pPr marL="0" indent="0">
              <a:buNone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Espaço Reservado para Conteúdo 3" descr="Resultado de imagem para logomarca do lions internaciona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40352" y="5301208"/>
            <a:ext cx="936104" cy="943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2030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32657"/>
            <a:ext cx="8229600" cy="4824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Agradeço a todos pela presença.</a:t>
            </a:r>
            <a:b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E pela brilhante atuação nesta </a:t>
            </a:r>
            <a:r>
              <a:rPr lang="pt-BR" dirty="0" err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Assembléia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, os Companheiros ..., pelas leituras da Invocação a DEUS, da Instrução </a:t>
            </a:r>
            <a:r>
              <a:rPr lang="pt-BR" dirty="0" err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Leonística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e da Oração pelo Brasil.</a:t>
            </a:r>
            <a:b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Juntos saudemos o pavilhão Nacional com nossos aplausos.</a:t>
            </a:r>
            <a:b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pt-BR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E, somos convidados para partilhar o lanche desta noite</a:t>
            </a:r>
            <a:r>
              <a:rPr lang="pt-BR" sz="36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AutoShape 2" descr="Resultado de imagem para obrigad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100" name="Picture 4" descr="Resultado de imagem para obriga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540" y="5229200"/>
            <a:ext cx="4057650" cy="152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Espaço Reservado para Conteúdo 3" descr="Resultado de imagem para logomarca do lions internaciona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864" y="5519073"/>
            <a:ext cx="936104" cy="943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7124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CC0099"/>
                </a:solidFill>
              </a:rPr>
              <a:t>Clas. </a:t>
            </a:r>
            <a:r>
              <a:rPr lang="pt-BR" dirty="0" err="1" smtClean="0">
                <a:solidFill>
                  <a:srgbClr val="CC0099"/>
                </a:solidFill>
              </a:rPr>
              <a:t>DMs</a:t>
            </a:r>
            <a:endParaRPr lang="pt-BR" dirty="0">
              <a:solidFill>
                <a:srgbClr val="CC0099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580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dirty="0" smtClean="0">
                <a:solidFill>
                  <a:srgbClr val="CC0099"/>
                </a:solidFill>
              </a:rPr>
              <a:t>	Maria Helena </a:t>
            </a:r>
            <a:r>
              <a:rPr lang="pt-BR" sz="1600" dirty="0" err="1" smtClean="0">
                <a:solidFill>
                  <a:srgbClr val="CC0099"/>
                </a:solidFill>
              </a:rPr>
              <a:t>Fuscaldi</a:t>
            </a:r>
            <a:r>
              <a:rPr lang="pt-BR" sz="1600" dirty="0" smtClean="0">
                <a:solidFill>
                  <a:srgbClr val="CC0099"/>
                </a:solidFill>
              </a:rPr>
              <a:t> R.			</a:t>
            </a:r>
            <a:r>
              <a:rPr lang="pt-BR" sz="1600" dirty="0" err="1" smtClean="0">
                <a:solidFill>
                  <a:srgbClr val="CC0099"/>
                </a:solidFill>
              </a:rPr>
              <a:t>Janilda</a:t>
            </a:r>
            <a:endParaRPr lang="pt-BR" sz="1600" dirty="0" smtClean="0">
              <a:solidFill>
                <a:srgbClr val="CC0099"/>
              </a:solidFill>
            </a:endParaRPr>
          </a:p>
          <a:p>
            <a:pPr marL="0" indent="0" algn="just">
              <a:buNone/>
            </a:pPr>
            <a:r>
              <a:rPr lang="pt-BR" sz="1600" dirty="0" smtClean="0">
                <a:solidFill>
                  <a:srgbClr val="CC0099"/>
                </a:solidFill>
              </a:rPr>
              <a:t>Maria Helena Campos				Maria Auxiliadora</a:t>
            </a:r>
          </a:p>
          <a:p>
            <a:pPr marL="0" indent="0" algn="just">
              <a:buNone/>
            </a:pPr>
            <a:r>
              <a:rPr lang="pt-BR" sz="1600" dirty="0" smtClean="0">
                <a:solidFill>
                  <a:srgbClr val="002060"/>
                </a:solidFill>
              </a:rPr>
              <a:t>	Ione					Janaína</a:t>
            </a:r>
          </a:p>
          <a:p>
            <a:pPr marL="0" indent="0" algn="just">
              <a:buNone/>
            </a:pPr>
            <a:r>
              <a:rPr lang="pt-BR" sz="1600" dirty="0" smtClean="0">
                <a:solidFill>
                  <a:srgbClr val="002060"/>
                </a:solidFill>
              </a:rPr>
              <a:t>Luciana					</a:t>
            </a:r>
            <a:r>
              <a:rPr lang="pt-BR" sz="1600" dirty="0" err="1" smtClean="0">
                <a:solidFill>
                  <a:srgbClr val="002060"/>
                </a:solidFill>
              </a:rPr>
              <a:t>Ilca</a:t>
            </a:r>
            <a:endParaRPr lang="pt-BR" sz="1600" dirty="0" smtClean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pt-BR" sz="1600" dirty="0" smtClean="0">
                <a:solidFill>
                  <a:srgbClr val="FF0000"/>
                </a:solidFill>
              </a:rPr>
              <a:t>	Bárbara					Elizabete Silvério</a:t>
            </a:r>
          </a:p>
          <a:p>
            <a:pPr marL="0" indent="0" algn="just">
              <a:buNone/>
            </a:pPr>
            <a:r>
              <a:rPr lang="pt-BR" sz="1600" dirty="0" smtClean="0">
                <a:solidFill>
                  <a:srgbClr val="FF0000"/>
                </a:solidFill>
              </a:rPr>
              <a:t>Ana Arsênia				Armênia</a:t>
            </a:r>
          </a:p>
          <a:p>
            <a:pPr marL="0" indent="0" algn="just">
              <a:buNone/>
            </a:pPr>
            <a:r>
              <a:rPr lang="pt-BR" sz="1600" dirty="0" smtClean="0">
                <a:solidFill>
                  <a:schemeClr val="bg2">
                    <a:lumMod val="25000"/>
                  </a:schemeClr>
                </a:solidFill>
              </a:rPr>
              <a:t>	Ana Lemos					Elizabeth Fátima</a:t>
            </a:r>
          </a:p>
          <a:p>
            <a:pPr marL="0" indent="0" algn="just">
              <a:buNone/>
            </a:pPr>
            <a:r>
              <a:rPr lang="pt-BR" sz="1600" dirty="0" smtClean="0">
                <a:solidFill>
                  <a:schemeClr val="bg2">
                    <a:lumMod val="25000"/>
                  </a:schemeClr>
                </a:solidFill>
              </a:rPr>
              <a:t>Ana Cristina				Sônia Pereira</a:t>
            </a:r>
          </a:p>
          <a:p>
            <a:pPr marL="0" indent="0" algn="just">
              <a:buNone/>
            </a:pPr>
            <a:r>
              <a:rPr lang="pt-BR" sz="1600" dirty="0" smtClean="0">
                <a:solidFill>
                  <a:srgbClr val="00B050"/>
                </a:solidFill>
              </a:rPr>
              <a:t>	</a:t>
            </a:r>
            <a:r>
              <a:rPr lang="pt-BR" sz="1600" dirty="0" err="1" smtClean="0">
                <a:solidFill>
                  <a:srgbClr val="00B050"/>
                </a:solidFill>
              </a:rPr>
              <a:t>Cilda</a:t>
            </a:r>
            <a:r>
              <a:rPr lang="pt-BR" sz="1600" dirty="0" smtClean="0">
                <a:solidFill>
                  <a:srgbClr val="00B050"/>
                </a:solidFill>
              </a:rPr>
              <a:t>					Sônia da Mata</a:t>
            </a:r>
          </a:p>
          <a:p>
            <a:pPr marL="0" indent="0" algn="just">
              <a:buNone/>
            </a:pPr>
            <a:r>
              <a:rPr lang="pt-BR" sz="1600" dirty="0" smtClean="0">
                <a:solidFill>
                  <a:srgbClr val="00B050"/>
                </a:solidFill>
              </a:rPr>
              <a:t>Janete					Ilda</a:t>
            </a:r>
          </a:p>
          <a:p>
            <a:pPr marL="0" indent="0" algn="just">
              <a:buNone/>
            </a:pPr>
            <a:r>
              <a:rPr lang="pt-BR" sz="1600" dirty="0" smtClean="0"/>
              <a:t>	Edna					Elia		</a:t>
            </a:r>
          </a:p>
          <a:p>
            <a:pPr marL="0" indent="0" algn="just">
              <a:buNone/>
            </a:pPr>
            <a:r>
              <a:rPr lang="pt-BR" sz="1600" dirty="0" err="1" smtClean="0"/>
              <a:t>Helenita</a:t>
            </a:r>
            <a:r>
              <a:rPr lang="pt-BR" sz="1600" dirty="0" smtClean="0"/>
              <a:t> 			Marisa		Gorete</a:t>
            </a:r>
          </a:p>
          <a:p>
            <a:pPr marL="0" indent="0" algn="just">
              <a:buNone/>
            </a:pPr>
            <a:r>
              <a:rPr lang="pt-BR" sz="1600" dirty="0" smtClean="0">
                <a:solidFill>
                  <a:srgbClr val="CC0099"/>
                </a:solidFill>
              </a:rPr>
              <a:t>	Rosária					Geralda Caldeira</a:t>
            </a:r>
          </a:p>
          <a:p>
            <a:pPr marL="0" indent="0" algn="just">
              <a:buNone/>
            </a:pPr>
            <a:r>
              <a:rPr lang="pt-BR" sz="1600" dirty="0" smtClean="0">
                <a:solidFill>
                  <a:srgbClr val="CC0099"/>
                </a:solidFill>
              </a:rPr>
              <a:t>Vera	                Graça Paixão			Aparecida Messias</a:t>
            </a:r>
          </a:p>
          <a:p>
            <a:pPr marL="0" indent="0" algn="just">
              <a:buNone/>
            </a:pPr>
            <a:r>
              <a:rPr lang="pt-BR" sz="1600" dirty="0" smtClean="0">
                <a:solidFill>
                  <a:srgbClr val="00B0F0"/>
                </a:solidFill>
              </a:rPr>
              <a:t>	Conceição Guimarães			 	Vanda</a:t>
            </a:r>
          </a:p>
          <a:p>
            <a:pPr marL="0" indent="0" algn="just">
              <a:buNone/>
            </a:pPr>
            <a:r>
              <a:rPr lang="pt-BR" sz="1600" dirty="0" smtClean="0">
                <a:solidFill>
                  <a:srgbClr val="00B0F0"/>
                </a:solidFill>
              </a:rPr>
              <a:t>Maria das Graças Silva			Maria </a:t>
            </a:r>
            <a:r>
              <a:rPr lang="pt-BR" sz="1600" dirty="0" err="1" smtClean="0">
                <a:solidFill>
                  <a:srgbClr val="00B0F0"/>
                </a:solidFill>
              </a:rPr>
              <a:t>Vilani</a:t>
            </a:r>
            <a:r>
              <a:rPr lang="pt-BR" sz="1600" dirty="0" smtClean="0">
                <a:solidFill>
                  <a:srgbClr val="00B0F0"/>
                </a:solidFill>
              </a:rPr>
              <a:t>                   Leda</a:t>
            </a:r>
          </a:p>
          <a:p>
            <a:pPr marL="0" indent="0" algn="just">
              <a:buNone/>
            </a:pPr>
            <a:r>
              <a:rPr lang="pt-BR" sz="1600" dirty="0" smtClean="0">
                <a:solidFill>
                  <a:srgbClr val="00B0F0"/>
                </a:solidFill>
              </a:rPr>
              <a:t>		</a:t>
            </a:r>
          </a:p>
        </p:txBody>
      </p:sp>
      <p:pic>
        <p:nvPicPr>
          <p:cNvPr id="2050" name="Picture 2" descr="C:\Users\Usuario\Desktop\Ros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76872"/>
            <a:ext cx="2040818" cy="195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64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3" descr="Resultado de imagem para logomarca do lions internaciona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4437" y="5284305"/>
            <a:ext cx="936104" cy="943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C:\Users\Usuario\Desktop\08 03 18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05"/>
          <a:stretch/>
        </p:blipFill>
        <p:spPr bwMode="auto">
          <a:xfrm>
            <a:off x="980214" y="1412776"/>
            <a:ext cx="7254858" cy="3425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63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Invocação a DEUS.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DEUS nos fala.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DEUS nos inspira.</a:t>
            </a:r>
          </a:p>
          <a:p>
            <a:pPr marL="0" indent="0" algn="ctr">
              <a:buNone/>
            </a:pPr>
            <a:r>
              <a:rPr lang="pt-BR" dirty="0" smtClean="0">
                <a:solidFill>
                  <a:schemeClr val="bg2">
                    <a:lumMod val="25000"/>
                  </a:schemeClr>
                </a:solidFill>
              </a:rPr>
              <a:t>DEUS nos fortalece.</a:t>
            </a:r>
          </a:p>
          <a:p>
            <a:pPr marL="0" indent="0" algn="ctr">
              <a:buNone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Espaço Reservado para Conteúdo 3" descr="Resultado de imagem para logomarca do lions internaciona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40352" y="5301208"/>
            <a:ext cx="936104" cy="943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284984"/>
            <a:ext cx="5168169" cy="296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72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SENHOR...</a:t>
            </a:r>
          </a:p>
          <a:p>
            <a:pPr marL="0" indent="0">
              <a:buNone/>
            </a:pPr>
            <a:r>
              <a:rPr lang="pt-BR" dirty="0" smtClean="0"/>
              <a:t>Eu </a:t>
            </a:r>
            <a:r>
              <a:rPr lang="pt-BR" dirty="0"/>
              <a:t>sei que tu me </a:t>
            </a:r>
            <a:r>
              <a:rPr lang="pt-BR" dirty="0" smtClean="0"/>
              <a:t>sondas</a:t>
            </a:r>
          </a:p>
          <a:p>
            <a:pPr marL="0" indent="0">
              <a:buNone/>
            </a:pPr>
            <a:r>
              <a:rPr lang="pt-BR" dirty="0" smtClean="0"/>
              <a:t>Sei </a:t>
            </a:r>
            <a:r>
              <a:rPr lang="pt-BR" dirty="0"/>
              <a:t>também que me </a:t>
            </a:r>
            <a:r>
              <a:rPr lang="pt-BR" dirty="0" smtClean="0"/>
              <a:t>conheces</a:t>
            </a:r>
          </a:p>
          <a:p>
            <a:pPr marL="0" indent="0">
              <a:buNone/>
            </a:pPr>
            <a:r>
              <a:rPr lang="pt-BR" dirty="0" smtClean="0"/>
              <a:t>Se </a:t>
            </a:r>
            <a:r>
              <a:rPr lang="pt-BR" dirty="0"/>
              <a:t>me assento ou me </a:t>
            </a:r>
            <a:r>
              <a:rPr lang="pt-BR" dirty="0" smtClean="0"/>
              <a:t>levanto</a:t>
            </a:r>
          </a:p>
          <a:p>
            <a:pPr marL="0" indent="0">
              <a:buNone/>
            </a:pPr>
            <a:r>
              <a:rPr lang="pt-BR" dirty="0" smtClean="0"/>
              <a:t>Conheces </a:t>
            </a:r>
            <a:r>
              <a:rPr lang="pt-BR" dirty="0"/>
              <a:t>meus </a:t>
            </a:r>
            <a:r>
              <a:rPr lang="pt-BR" dirty="0" smtClean="0"/>
              <a:t>pensamentos</a:t>
            </a:r>
          </a:p>
          <a:p>
            <a:pPr marL="0" indent="0">
              <a:buNone/>
            </a:pPr>
            <a:r>
              <a:rPr lang="pt-BR" dirty="0" smtClean="0"/>
              <a:t>Quer </a:t>
            </a:r>
            <a:r>
              <a:rPr lang="pt-BR" dirty="0"/>
              <a:t>deitado ou quer </a:t>
            </a:r>
            <a:r>
              <a:rPr lang="pt-BR" dirty="0" smtClean="0"/>
              <a:t>andando</a:t>
            </a:r>
          </a:p>
          <a:p>
            <a:pPr marL="0" indent="0">
              <a:buNone/>
            </a:pPr>
            <a:r>
              <a:rPr lang="pt-BR" dirty="0" smtClean="0"/>
              <a:t>Sabes </a:t>
            </a:r>
            <a:r>
              <a:rPr lang="pt-BR" dirty="0"/>
              <a:t>todos os meus </a:t>
            </a:r>
            <a:r>
              <a:rPr lang="pt-BR" dirty="0" smtClean="0"/>
              <a:t>passos</a:t>
            </a:r>
          </a:p>
          <a:p>
            <a:pPr marL="0" indent="0">
              <a:buNone/>
            </a:pPr>
            <a:r>
              <a:rPr lang="pt-BR" dirty="0" smtClean="0"/>
              <a:t>E </a:t>
            </a:r>
            <a:r>
              <a:rPr lang="pt-BR" dirty="0"/>
              <a:t>antes que haja em mim </a:t>
            </a:r>
            <a:r>
              <a:rPr lang="pt-BR" dirty="0" smtClean="0"/>
              <a:t>palavras</a:t>
            </a:r>
          </a:p>
          <a:p>
            <a:pPr marL="0" indent="0">
              <a:buNone/>
            </a:pPr>
            <a:r>
              <a:rPr lang="pt-BR" dirty="0" smtClean="0"/>
              <a:t>Sei </a:t>
            </a:r>
            <a:r>
              <a:rPr lang="pt-BR" dirty="0"/>
              <a:t>que em tudo me </a:t>
            </a:r>
            <a:r>
              <a:rPr lang="pt-BR" dirty="0" smtClean="0"/>
              <a:t>conheces.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Senhor</a:t>
            </a:r>
            <a:r>
              <a:rPr lang="pt-BR" dirty="0"/>
              <a:t>, eu sei que tu me </a:t>
            </a:r>
            <a:r>
              <a:rPr lang="pt-BR" dirty="0" smtClean="0"/>
              <a:t>sondas (04 x)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</a:t>
            </a:r>
            <a:endParaRPr lang="pt-BR" dirty="0"/>
          </a:p>
        </p:txBody>
      </p:sp>
      <p:pic>
        <p:nvPicPr>
          <p:cNvPr id="4" name="Espaço Reservado para Conteúdo 3" descr="Resultado de imagem para logomarca do lions internaciona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40352" y="5301208"/>
            <a:ext cx="936104" cy="943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589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DEUS, </a:t>
            </a:r>
            <a:r>
              <a:rPr lang="pt-BR" dirty="0"/>
              <a:t>tu me cercaste em </a:t>
            </a:r>
            <a:r>
              <a:rPr lang="pt-BR" dirty="0" smtClean="0"/>
              <a:t>volta</a:t>
            </a:r>
          </a:p>
          <a:p>
            <a:pPr marL="0" indent="0">
              <a:buNone/>
            </a:pPr>
            <a:r>
              <a:rPr lang="pt-BR" dirty="0" smtClean="0"/>
              <a:t>Tuas </a:t>
            </a:r>
            <a:r>
              <a:rPr lang="pt-BR" dirty="0"/>
              <a:t>mãos em mim </a:t>
            </a:r>
            <a:r>
              <a:rPr lang="pt-BR" dirty="0" smtClean="0"/>
              <a:t>repousam</a:t>
            </a:r>
          </a:p>
          <a:p>
            <a:pPr marL="0" indent="0">
              <a:buNone/>
            </a:pPr>
            <a:r>
              <a:rPr lang="pt-BR" dirty="0" smtClean="0"/>
              <a:t>Tal </a:t>
            </a:r>
            <a:r>
              <a:rPr lang="pt-BR" dirty="0"/>
              <a:t>ciência é </a:t>
            </a:r>
            <a:r>
              <a:rPr lang="pt-BR" dirty="0" smtClean="0"/>
              <a:t>grandiosa</a:t>
            </a:r>
          </a:p>
          <a:p>
            <a:pPr marL="0" indent="0">
              <a:buNone/>
            </a:pPr>
            <a:r>
              <a:rPr lang="pt-BR" dirty="0" smtClean="0"/>
              <a:t>Não </a:t>
            </a:r>
            <a:r>
              <a:rPr lang="pt-BR" dirty="0"/>
              <a:t>alcanço de tão </a:t>
            </a:r>
            <a:r>
              <a:rPr lang="pt-BR" dirty="0" smtClean="0"/>
              <a:t>alta</a:t>
            </a:r>
          </a:p>
          <a:p>
            <a:pPr marL="0" indent="0">
              <a:buNone/>
            </a:pPr>
            <a:r>
              <a:rPr lang="pt-BR" dirty="0" smtClean="0"/>
              <a:t>Se </a:t>
            </a:r>
            <a:r>
              <a:rPr lang="pt-BR" dirty="0"/>
              <a:t>eu subo até o </a:t>
            </a:r>
            <a:r>
              <a:rPr lang="pt-BR" dirty="0" smtClean="0"/>
              <a:t>céu</a:t>
            </a:r>
          </a:p>
          <a:p>
            <a:pPr marL="0" indent="0">
              <a:buNone/>
            </a:pPr>
            <a:r>
              <a:rPr lang="pt-BR" dirty="0" smtClean="0"/>
              <a:t>Sei </a:t>
            </a:r>
            <a:r>
              <a:rPr lang="pt-BR" dirty="0"/>
              <a:t>que ali também te </a:t>
            </a:r>
            <a:r>
              <a:rPr lang="pt-BR" dirty="0" smtClean="0"/>
              <a:t>encontro</a:t>
            </a:r>
          </a:p>
          <a:p>
            <a:pPr marL="0" indent="0">
              <a:buNone/>
            </a:pPr>
            <a:r>
              <a:rPr lang="pt-BR" dirty="0" smtClean="0"/>
              <a:t>Se </a:t>
            </a:r>
            <a:r>
              <a:rPr lang="pt-BR" dirty="0"/>
              <a:t>no abismo está </a:t>
            </a:r>
            <a:r>
              <a:rPr lang="pt-BR" dirty="0" err="1" smtClean="0"/>
              <a:t>minh'alma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Sei </a:t>
            </a:r>
            <a:r>
              <a:rPr lang="pt-BR" dirty="0"/>
              <a:t>que aí também me </a:t>
            </a:r>
            <a:r>
              <a:rPr lang="pt-BR" dirty="0" smtClean="0"/>
              <a:t>amas</a:t>
            </a:r>
          </a:p>
          <a:p>
            <a:pPr marL="0" indent="0">
              <a:buNone/>
            </a:pPr>
            <a:r>
              <a:rPr lang="pt-BR" dirty="0"/>
              <a:t>Senhor, eu sei que tu me </a:t>
            </a:r>
            <a:r>
              <a:rPr lang="pt-BR" dirty="0" smtClean="0"/>
              <a:t>sondas (03 x)</a:t>
            </a:r>
          </a:p>
          <a:p>
            <a:pPr marL="0" indent="0">
              <a:buNone/>
            </a:pPr>
            <a:r>
              <a:rPr lang="pt-BR" dirty="0"/>
              <a:t>Assim Seja!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Espaço Reservado para Conteúdo 3" descr="Resultado de imagem para logomarca do lions internaciona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40352" y="5301208"/>
            <a:ext cx="936104" cy="943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394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Convido a todos para juntos entoarmos </a:t>
            </a:r>
          </a:p>
          <a:p>
            <a:pPr marL="0" indent="0">
              <a:buNone/>
            </a:pP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 primeira estrofe e o estribilho do Hino a Bandeira.</a:t>
            </a:r>
          </a:p>
          <a:p>
            <a:pPr marL="0" indent="0">
              <a:buNone/>
            </a:pPr>
            <a:endParaRPr lang="pt-BR" sz="2800" dirty="0" smtClean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pt-BR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Salve lindo pendão da esperança! 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Salve símbolo augusto da paz!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Tua nobre presença à lembrança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 grandeza da Pátria nos traz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Recebe o afeto que se encerra em nosso peito juvenil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Querido símbolo da terra </a:t>
            </a:r>
          </a:p>
          <a:p>
            <a:pPr marL="0" indent="0">
              <a:buNone/>
            </a:pPr>
            <a:r>
              <a:rPr lang="pt-BR" sz="2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da amada terra do Brasil!     </a:t>
            </a:r>
          </a:p>
          <a:p>
            <a:pPr marL="0" indent="0">
              <a:buNone/>
            </a:pP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Espaço Reservado para Conteúdo 3" descr="Resultado de imagem para logomarca do lions internaciona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40352" y="5301208"/>
            <a:ext cx="936104" cy="943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589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65030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pt-BR" sz="32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Convoco  ______________para fazer a Instrução </a:t>
            </a:r>
            <a:r>
              <a:rPr lang="pt-BR" sz="3200" dirty="0" err="1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Leonísitca</a:t>
            </a:r>
            <a:r>
              <a:rPr lang="pt-BR" sz="32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; quando temos a oportunidade de </a:t>
            </a:r>
            <a:r>
              <a:rPr lang="pt-BR" sz="3200" dirty="0" smtClean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aprender </a:t>
            </a:r>
            <a:r>
              <a:rPr lang="pt-BR" sz="32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um pouco mais sobre o LEONISMO.</a:t>
            </a:r>
            <a:r>
              <a:rPr lang="pt-BR" sz="16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pt-BR" sz="160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</a:br>
            <a:endParaRPr lang="pt-BR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3501008"/>
            <a:ext cx="8229600" cy="21602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sz="2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sz="2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pt-BR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Espaço Reservado para Conteúdo 3" descr="Resultado de imagem para logomarca do lions internaciona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40352" y="5661248"/>
            <a:ext cx="936104" cy="9437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tângulo 5"/>
          <p:cNvSpPr/>
          <p:nvPr/>
        </p:nvSpPr>
        <p:spPr>
          <a:xfrm>
            <a:off x="4479636" y="2967335"/>
            <a:ext cx="18473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endParaRPr lang="pt-BR" sz="28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pt-BR" sz="2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820894" y="2967335"/>
            <a:ext cx="550221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endParaRPr lang="pt-BR" sz="5400" b="1" cap="all" spc="0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endParaRPr lang="pt-BR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  <a:p>
            <a:pPr algn="ctr"/>
            <a:r>
              <a:rPr lang="pt-BR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Rever Conceitos</a:t>
            </a:r>
            <a:endParaRPr lang="pt-BR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26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sz="3600" dirty="0"/>
              <a:t>O </a:t>
            </a:r>
            <a:r>
              <a:rPr lang="pt-BR" sz="3600" dirty="0" err="1"/>
              <a:t>leonismo</a:t>
            </a:r>
            <a:r>
              <a:rPr lang="pt-BR" sz="3600" dirty="0"/>
              <a:t> não é aquilo que se vê e que se prega, é aquilo que se sente, você pode até se decepcionar com algumas coisas, mas nunca com o Lions.</a:t>
            </a:r>
          </a:p>
          <a:p>
            <a:pPr marL="0" indent="0">
              <a:buNone/>
            </a:pPr>
            <a:r>
              <a:rPr lang="pt-BR" sz="3600" dirty="0"/>
              <a:t>No </a:t>
            </a:r>
            <a:r>
              <a:rPr lang="pt-BR" sz="3600" dirty="0" err="1"/>
              <a:t>leonismo</a:t>
            </a:r>
            <a:r>
              <a:rPr lang="pt-BR" sz="3600" dirty="0"/>
              <a:t> não são as primeiras impressões que ficam, mas sim ser impressionado todos os dias pelo </a:t>
            </a:r>
            <a:r>
              <a:rPr lang="pt-BR" sz="3600" dirty="0" err="1"/>
              <a:t>leonismo</a:t>
            </a:r>
            <a:r>
              <a:rPr lang="pt-BR" sz="3600" dirty="0"/>
              <a:t>.</a:t>
            </a:r>
          </a:p>
          <a:p>
            <a:pPr marL="0" indent="0">
              <a:buNone/>
            </a:pPr>
            <a:r>
              <a:rPr lang="pt-BR" sz="3600" dirty="0" smtClean="0"/>
              <a:t>Disputas </a:t>
            </a:r>
            <a:r>
              <a:rPr lang="pt-BR" sz="3600" dirty="0"/>
              <a:t>de vaidade e individualismo são as principais causas de perda de associados.</a:t>
            </a:r>
          </a:p>
          <a:p>
            <a:pPr marL="0" indent="0">
              <a:buNone/>
            </a:pPr>
            <a:r>
              <a:rPr lang="pt-BR" sz="3600" dirty="0"/>
              <a:t>O que também não é recomendado, é que no auge do entusiasmo novos sócios façam convites para outros se associarem, é preciso ter um pouco de experiência, para não decepciona-los e não ser decepcionado, perder os que já estão e os que acabaram de entrar.</a:t>
            </a:r>
          </a:p>
          <a:p>
            <a:pPr marL="0" indent="0">
              <a:buNone/>
            </a:pPr>
            <a:r>
              <a:rPr lang="pt-BR" sz="3600" dirty="0"/>
              <a:t>Um clube não vive de aparências, todos sabemos que temos que manter o clube, e não ser mantido por ele.</a:t>
            </a:r>
          </a:p>
          <a:p>
            <a:pPr marL="0" indent="0">
              <a:buNone/>
            </a:pPr>
            <a:r>
              <a:rPr lang="pt-BR" sz="3600" dirty="0"/>
              <a:t>Não adianta apelar para GMT, GLT, cursos, projetos e domadoras, até </a:t>
            </a:r>
            <a:r>
              <a:rPr lang="pt-BR" sz="3600" dirty="0" smtClean="0"/>
              <a:t>que tudo </a:t>
            </a:r>
            <a:r>
              <a:rPr lang="pt-BR" sz="3600" dirty="0"/>
              <a:t>isso </a:t>
            </a:r>
            <a:r>
              <a:rPr lang="pt-BR" sz="3600" dirty="0" smtClean="0"/>
              <a:t>é muito </a:t>
            </a:r>
            <a:r>
              <a:rPr lang="pt-BR" sz="3600" dirty="0"/>
              <a:t>válido quando colocamos em prática </a:t>
            </a:r>
            <a:r>
              <a:rPr lang="pt-BR" sz="3600" dirty="0" smtClean="0"/>
              <a:t>“o exemplo”.</a:t>
            </a:r>
            <a:endParaRPr lang="pt-BR" sz="3600" dirty="0"/>
          </a:p>
          <a:p>
            <a:pPr marL="0" indent="0" algn="ctr">
              <a:buNone/>
            </a:pPr>
            <a:endParaRPr lang="pt-BR" sz="3400" b="1" dirty="0"/>
          </a:p>
        </p:txBody>
      </p:sp>
    </p:spTree>
    <p:extLst>
      <p:ext uri="{BB962C8B-B14F-4D97-AF65-F5344CB8AC3E}">
        <p14:creationId xmlns:p14="http://schemas.microsoft.com/office/powerpoint/2010/main" val="3126276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586551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Não podemos nos apossar do velho ditado "" faça o que eu digo, mas não faça o que eu faço "".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</a:rPr>
              <a:t>Dirigentes e sócios antigos tem todo direito de expressar suas opiniões, mas não são donos do clube, portanto quando for voto vencido tem que acatar.</a:t>
            </a:r>
          </a:p>
          <a:p>
            <a:pPr marL="0" indent="0">
              <a:buNone/>
            </a:pPr>
            <a:r>
              <a:rPr lang="pt-BR" sz="2400" dirty="0"/>
              <a:t>Respeito, tolerância, pontualidade, comprometimento e ética continuam sendo nosso código.</a:t>
            </a:r>
          </a:p>
          <a:p>
            <a:pPr marL="0" indent="0">
              <a:buNone/>
            </a:pPr>
            <a:r>
              <a:rPr lang="pt-BR" sz="2400" dirty="0"/>
              <a:t>Protocolo é muito bom e deve ser cumprido, mas, não deve ser tão extenso, a demora assusta, espanta e ninguém mais tem tempo pra discursos e falas demoradas.</a:t>
            </a:r>
          </a:p>
          <a:p>
            <a:pPr marL="0" indent="0">
              <a:buNone/>
            </a:pPr>
            <a:r>
              <a:rPr lang="pt-BR" sz="2400" dirty="0"/>
              <a:t>Aliás protocolo sem ética não adianta nada.</a:t>
            </a:r>
          </a:p>
          <a:p>
            <a:pPr marL="0" indent="0">
              <a:buNone/>
            </a:pPr>
            <a:r>
              <a:rPr lang="pt-BR" sz="2400" dirty="0"/>
              <a:t>Infelizmente o que vejo são aqueles LÍDERES que um dia mereceu toda nossa confiança denegrindo nossa FILOSOFIA, ou seja os próprios DIRIGENTES tem que ter consciência que o exemplo vem de cima.</a:t>
            </a:r>
          </a:p>
          <a:p>
            <a:pPr marL="0" indent="0">
              <a:buNone/>
            </a:pPr>
            <a:r>
              <a:rPr lang="pt-BR" sz="2400" dirty="0" smtClean="0"/>
              <a:t>.</a:t>
            </a:r>
            <a:endParaRPr lang="pt-BR" sz="2400" dirty="0"/>
          </a:p>
          <a:p>
            <a:pPr marL="0" indent="0" algn="just"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9314620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961</Words>
  <Application>Microsoft Office PowerPoint</Application>
  <PresentationFormat>Apresentação na tela (4:3)</PresentationFormat>
  <Paragraphs>146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LIONS CLUBE JOÃO MONLEVADE CENTRO </vt:lpstr>
      <vt:lpstr>Apresentação do PowerPoint</vt:lpstr>
      <vt:lpstr>Invocação a DEUS.</vt:lpstr>
      <vt:lpstr>Apresentação do PowerPoint</vt:lpstr>
      <vt:lpstr>Apresentação do PowerPoint</vt:lpstr>
      <vt:lpstr>Apresentação do PowerPoint</vt:lpstr>
      <vt:lpstr>Convoco  ______________para fazer a Instrução Leonísitca; quando temos a oportunidade de aprender um pouco mais sobre o LEONISMO. </vt:lpstr>
      <vt:lpstr>Apresentação do PowerPoint</vt:lpstr>
      <vt:lpstr>Apresentação do PowerPoint</vt:lpstr>
      <vt:lpstr>Apresentação do PowerPoint</vt:lpstr>
      <vt:lpstr>Roteiro para a Reunião</vt:lpstr>
      <vt:lpstr>Convoco a Secretária para:</vt:lpstr>
      <vt:lpstr>Informes da Tesouraria</vt:lpstr>
      <vt:lpstr>Convoco a Diretoria Social  para os informes sociais e da semana...</vt:lpstr>
      <vt:lpstr>Convoco  a Diretoria de animação para a sua atuação.</vt:lpstr>
      <vt:lpstr>Jaula aberta</vt:lpstr>
      <vt:lpstr>Hino do Leão</vt:lpstr>
      <vt:lpstr>Apresentação do PowerPoint</vt:lpstr>
      <vt:lpstr>Oração pelo Brasil </vt:lpstr>
      <vt:lpstr>Apresentação do PowerPoint</vt:lpstr>
      <vt:lpstr>Clas. DMs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LIONS CLUBE JOÃO MONLEVADE CENTRO</dc:title>
  <dc:creator>Usuario</dc:creator>
  <cp:lastModifiedBy>Usuario</cp:lastModifiedBy>
  <cp:revision>146</cp:revision>
  <dcterms:created xsi:type="dcterms:W3CDTF">2017-09-09T22:56:57Z</dcterms:created>
  <dcterms:modified xsi:type="dcterms:W3CDTF">2018-03-05T20:20:07Z</dcterms:modified>
</cp:coreProperties>
</file>