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-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1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6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77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55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89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56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0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5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3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7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7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8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8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3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601E-4B98-4B84-BE1F-6A3CA48927CA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EBB1-D973-4C10-9051-8C0703D3CA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5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E9EF4-FF01-4724-9841-A77BE56B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Inyección de Dependencias</a:t>
            </a:r>
          </a:p>
        </p:txBody>
      </p:sp>
    </p:spTree>
    <p:extLst>
      <p:ext uri="{BB962C8B-B14F-4D97-AF65-F5344CB8AC3E}">
        <p14:creationId xmlns:p14="http://schemas.microsoft.com/office/powerpoint/2010/main" val="13832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215944-4C4D-4A55-A897-A219F409D44C}"/>
              </a:ext>
            </a:extLst>
          </p:cNvPr>
          <p:cNvSpPr txBox="1"/>
          <p:nvPr/>
        </p:nvSpPr>
        <p:spPr>
          <a:xfrm>
            <a:off x="1399309" y="2140529"/>
            <a:ext cx="9783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Consiste en colocar dentro de un objeto </a:t>
            </a:r>
            <a:r>
              <a:rPr lang="es-MX" sz="3200" b="1" dirty="0"/>
              <a:t>otros</a:t>
            </a:r>
            <a:r>
              <a:rPr lang="es-MX" sz="3200" dirty="0"/>
              <a:t> que puedan </a:t>
            </a:r>
            <a:r>
              <a:rPr lang="es-MX" sz="3200" b="1" dirty="0"/>
              <a:t>cambiar su comportamiento</a:t>
            </a:r>
            <a:r>
              <a:rPr lang="es-MX" sz="3200" dirty="0"/>
              <a:t>, </a:t>
            </a:r>
            <a:r>
              <a:rPr lang="es-MX" sz="3200" b="1" dirty="0"/>
              <a:t>sin</a:t>
            </a:r>
            <a:r>
              <a:rPr lang="es-MX" sz="3200" dirty="0"/>
              <a:t> que esto implique volver a crear el objeto.</a:t>
            </a:r>
          </a:p>
          <a:p>
            <a:endParaRPr lang="es-MX" sz="3200" dirty="0"/>
          </a:p>
          <a:p>
            <a:r>
              <a:rPr lang="es-MX" sz="3200" dirty="0"/>
              <a:t>Es un patrón de diseño orientado a objetos, en el que se suministran objetos a una clase en lugar de ser aquella quien cree el objeto. </a:t>
            </a:r>
            <a:r>
              <a:rPr lang="es-MX" dirty="0"/>
              <a:t> 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0435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4658DE5-E803-40F2-A9E5-2DBB6D6F7978}"/>
              </a:ext>
            </a:extLst>
          </p:cNvPr>
          <p:cNvSpPr txBox="1"/>
          <p:nvPr/>
        </p:nvSpPr>
        <p:spPr>
          <a:xfrm>
            <a:off x="1848017" y="1654948"/>
            <a:ext cx="72119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la </a:t>
            </a:r>
            <a:r>
              <a:rPr lang="es-MX" b="1" dirty="0"/>
              <a:t>Inyección de Dependencia (DI)</a:t>
            </a:r>
            <a:r>
              <a:rPr lang="es-MX" dirty="0"/>
              <a:t> es utilizada en varios patrones de diseño orientado a objetos, consiste en inyectar comportamientos a componentes.</a:t>
            </a:r>
            <a:br>
              <a:rPr lang="es-MX" dirty="0"/>
            </a:br>
            <a:r>
              <a:rPr lang="es-MX" dirty="0"/>
              <a:t>Permite extraer responsabilidad para delegarla en otro, es decir, crear objeto de una clase dentro de otra de tal modo que pueda cambiar su comportamiento sin tener que volver a crear dicho objeto.</a:t>
            </a:r>
            <a:br>
              <a:rPr lang="es-MX" dirty="0"/>
            </a:br>
            <a:r>
              <a:rPr lang="es-MX" dirty="0"/>
              <a:t>Esto nos permite tener un objeto que puede hacer un conjunto de tareas, cada una de esas tareas es una responsabilidad, que puede ser ejecutada por otro objeto únicamente especialista y dedicado a ello [una responsabilidad], pero ahora tenemos otro diferenciador, El objeto responsable de ejecutar esa única tarea, siguiendo el Principio de Inversión de Dependencias, siendo el objetivo principal de “Un objeto una responsabilidad”.</a:t>
            </a:r>
          </a:p>
          <a:p>
            <a:endParaRPr lang="es-MX" dirty="0"/>
          </a:p>
          <a:p>
            <a:r>
              <a:rPr lang="es-MX" dirty="0"/>
              <a:t>“Como aplicar una vacuna”</a:t>
            </a:r>
          </a:p>
          <a:p>
            <a:r>
              <a:rPr lang="es-MX" dirty="0"/>
              <a:t>Jeringa</a:t>
            </a:r>
          </a:p>
          <a:p>
            <a:endParaRPr lang="es-MX" dirty="0"/>
          </a:p>
          <a:p>
            <a:r>
              <a:rPr lang="es-MX" dirty="0"/>
              <a:t>PALOMA</a:t>
            </a:r>
          </a:p>
        </p:txBody>
      </p:sp>
    </p:spTree>
    <p:extLst>
      <p:ext uri="{BB962C8B-B14F-4D97-AF65-F5344CB8AC3E}">
        <p14:creationId xmlns:p14="http://schemas.microsoft.com/office/powerpoint/2010/main" val="156688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41D13-5472-4E8D-8BBC-3BEAF2E0FF39}"/>
              </a:ext>
            </a:extLst>
          </p:cNvPr>
          <p:cNvSpPr txBox="1"/>
          <p:nvPr/>
        </p:nvSpPr>
        <p:spPr>
          <a:xfrm>
            <a:off x="2470355" y="2013155"/>
            <a:ext cx="8236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Inyeccion</a:t>
            </a:r>
            <a:r>
              <a:rPr lang="es-MX" dirty="0"/>
              <a:t> ROBOT </a:t>
            </a:r>
            <a:r>
              <a:rPr lang="es-MX" dirty="0" err="1"/>
              <a:t>cool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PALOMA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32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20FCEC-80C7-4A7C-91D6-740DEDBE29E0}"/>
              </a:ext>
            </a:extLst>
          </p:cNvPr>
          <p:cNvSpPr txBox="1"/>
          <p:nvPr/>
        </p:nvSpPr>
        <p:spPr>
          <a:xfrm>
            <a:off x="1128252" y="1814052"/>
            <a:ext cx="9099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 inyección coche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EMILIANO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31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47D9E2-60CA-4F22-B91F-010F97B7C10C}"/>
              </a:ext>
            </a:extLst>
          </p:cNvPr>
          <p:cNvSpPr txBox="1"/>
          <p:nvPr/>
        </p:nvSpPr>
        <p:spPr>
          <a:xfrm>
            <a:off x="2197510" y="1777181"/>
            <a:ext cx="840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PROS CONS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45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5057</TotalTime>
  <Words>67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Inyección de Dependencias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Dependencias</dc:title>
  <dc:creator>Paloma Lever</dc:creator>
  <cp:lastModifiedBy>Paloma Lever</cp:lastModifiedBy>
  <cp:revision>7</cp:revision>
  <dcterms:created xsi:type="dcterms:W3CDTF">2017-10-05T17:45:29Z</dcterms:created>
  <dcterms:modified xsi:type="dcterms:W3CDTF">2017-10-16T17:13:24Z</dcterms:modified>
</cp:coreProperties>
</file>