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072E-D699-D098-92FA-B0DF4D85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A5F7-D066-6D62-DEB8-1DA59E0D8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03E3-F905-F1CB-22E3-2F91917A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4E8A-E414-8C1F-C16C-BC04445E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A0E1-C336-0637-CCED-937D941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5F3-622E-4B42-B957-F4A459E1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005C-757F-894F-B784-5C3121A5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2BA2F-DB4A-17E5-FE1C-F7E512EF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8D57-9AE1-CF11-F0C5-E8AEBFD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80B45-EA93-EB81-2E83-9DE5E3B8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512D8-16FA-793B-27AC-BE17B2E54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E94B-5C03-C2C4-6106-8999F25F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08EE-8D63-C31A-EF23-7CAAD204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6674-AC93-07EA-53B5-76EF3A1A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A424-2B0D-E64B-BD25-AD7DE456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CB92-9C53-908B-CC38-0B15100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0D9A-FE42-396E-9D4C-6EB51F3D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3C7D-E363-050C-7204-C27638BE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4384-0AE1-B38B-C32B-97BEA78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25C3-5273-19FF-83A2-BA2B9F2E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8705-4790-B522-7655-CEA0D1E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5FCA4-D59F-E0F4-9508-3EA3F37B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589E-650D-F882-C641-669647D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9DFD-7C23-5D57-2CD8-03F481C9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FAB8-F243-AE36-1424-6AB63D86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60A2-32A5-6E89-3DCD-B6129500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9405-AF43-FDF7-6809-8F043C97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1ABE3-1B3F-1C8C-198D-577473B4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42B4-9201-696A-FD6D-5F08C2C3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1E46-A937-401C-FFB4-7A438264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740D-5485-9F94-AA23-FDDE84F0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A903-D111-76A8-56A8-531D53D9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A1CD-89A3-9CF9-A3C0-BC799C8C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48BA0-88CE-D8A3-6215-3414996D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309F6-CB23-29D3-8296-DAA77AD05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0E66B-86A1-53E0-54B2-FB3A4D719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693E-E8EE-AF97-C788-B5EADB25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9AA7E-9066-E142-CE96-D8ECE734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0362D-1A6B-C56C-3B8A-B8254408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36AA-49AB-A375-D299-352E585F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01AF5-97C2-EC29-6105-4DD5572F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14DF-A532-4CFC-A85F-81E8B8A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4AE6-D453-3A00-F62F-843C8E28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1B742-8BC8-2D5E-8D1A-2F1AA35E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2152D-FE44-9D24-FF68-00850A15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5B61C-3995-21EC-2C7E-C4A637E1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4669-A01F-80F8-D82D-A82E750E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C16C-FE6C-FD88-A4E6-96E61A56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FB1A7-A6ED-7373-CBB9-7EE1D757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AB94-8E21-0D55-FDBE-414995E2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44F9-1ED4-E4F4-52FB-4CDDCF0E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15956-3D2B-D238-A928-0D66968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6F9B-64C9-9493-6149-705E020F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26A1B-D529-13E7-558E-803C4FEC6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9810-A1C5-DD52-E1C8-7ED57245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5661-6365-DDD3-892E-A403D7C4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BF64-B20F-ED20-7B26-52896BEA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C42B7-ABE3-FC59-2D1D-A80658C2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546E0-0B7A-BC42-B8E2-A7742B1F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4CAA1-193C-9031-0D7E-6F932EC1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871E-3DD1-7738-B674-2EC71AF7D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7181-B83F-49A1-9228-51130A92731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C0360-712C-92D1-48B8-4D496BBCE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076-AC08-07CB-D1DD-A9636B3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E5FA-5CCA-4B3F-A9A8-0347A02D3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BC57-9F52-C1B9-0654-9901BA114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AE55-835C-8D7D-BABA-3D4F1417A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9E4D3-9BA4-B0B8-E7AE-B189E96E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018"/>
            <a:ext cx="12192000" cy="59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Ostrowski, David</dc:creator>
  <cp:lastModifiedBy>Ostrowski, David</cp:lastModifiedBy>
  <cp:revision>1</cp:revision>
  <dcterms:created xsi:type="dcterms:W3CDTF">2024-08-06T03:45:35Z</dcterms:created>
  <dcterms:modified xsi:type="dcterms:W3CDTF">2024-08-06T03:46:39Z</dcterms:modified>
</cp:coreProperties>
</file>