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81" r:id="rId3"/>
    <p:sldId id="283" r:id="rId4"/>
    <p:sldId id="303" r:id="rId5"/>
    <p:sldId id="285" r:id="rId6"/>
    <p:sldId id="304" r:id="rId7"/>
    <p:sldId id="305" r:id="rId8"/>
    <p:sldId id="307" r:id="rId9"/>
    <p:sldId id="308" r:id="rId10"/>
    <p:sldId id="309" r:id="rId11"/>
    <p:sldId id="306" r:id="rId12"/>
    <p:sldId id="310" r:id="rId13"/>
  </p:sldIdLst>
  <p:sldSz cx="12192000" cy="6858000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964D-D1BD-7385-2BE0-8AF9B1E4A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74489-5B55-5B99-42F0-34F953D5C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D5052-72D7-C3B3-6EFD-41DD6DF2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9FEB-C6F4-4611-938C-8AD1B4E4AAE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E03DB-F14F-1C87-5C95-0D0CBD50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79D62-B062-73A4-98BB-5ADA930F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FBF2-B1AD-483B-9276-5A77F16C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1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7259-C2CA-92F2-1666-F2E7F288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C6BA4-4D82-A37F-E192-DB69A4310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4DF84-969F-8E98-FB8D-26C17616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9FEB-C6F4-4611-938C-8AD1B4E4AAE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AF501-8DDB-DC56-CEC5-650317A5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5BF02-37D9-42C4-728E-DA88B961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FBF2-B1AD-483B-9276-5A77F16C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0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1BFA-7A94-A113-DD0D-F290FEF47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542F7-A25A-0EAD-266C-F21C2E686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C2800-ECE6-F63A-ABC7-AE7287C4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9FEB-C6F4-4611-938C-8AD1B4E4AAE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F6B40-DA7E-1902-91FA-85293341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1A16C-60A9-F898-7679-65B36FC5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FBF2-B1AD-483B-9276-5A77F16C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86D2-C50B-B3EA-D3BF-3F296851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3183F-F809-33EE-3B8C-13C7BFD99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46664-B41A-C56B-1E5A-0DFB738C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9FEB-C6F4-4611-938C-8AD1B4E4AAE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72F9-5717-14A8-C160-64DCE764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A7712-AEED-BAA8-5CA9-732993C3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FBF2-B1AD-483B-9276-5A77F16C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7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FBC4-4604-D4BC-E1D5-CD9482BF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8BB6F-6BF1-03FD-6EEF-227E40EDC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0B137-93A3-AE01-02B9-E86DAA2E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9FEB-C6F4-4611-938C-8AD1B4E4AAE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F671D-CE51-FD88-8755-978CA1E1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CEEBD-3DC6-2329-FDD3-63A0DCD9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FBF2-B1AD-483B-9276-5A77F16C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DF79-673B-38D3-E3C6-A9751EDC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E2BAD-E9EC-35EA-43ED-CA4A4300F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D0501-84DA-A2C0-52AC-A7267C5A4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804F0-E05A-FA2A-3DDE-E14A4A62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9FEB-C6F4-4611-938C-8AD1B4E4AAE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61566-AB9D-FA73-4603-9516C819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2ABFB-C355-63E9-6DF9-FD7194D7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FBF2-B1AD-483B-9276-5A77F16C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2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7A9E-24C8-D353-7F2C-DF401243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FF5F9-1620-9728-4AB1-56EA293D9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35CD3-48AA-0795-DA77-C0BEBF5D8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B7BFC-54E7-DA15-1DA7-6AA6C409E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1F5CA-79BB-D871-CB28-A28B5ADEE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D04C8-6FF1-F5BF-A1BD-9DC89BD6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9FEB-C6F4-4611-938C-8AD1B4E4AAE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9DC9A-ACA4-B4C5-15FC-57E3A103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AA092-F4AE-86CD-D6E0-E84A17BF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FBF2-B1AD-483B-9276-5A77F16C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0C78-1418-D041-6403-F6BA5F8D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A23CA-5997-3EF6-EA33-46E930A2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9FEB-C6F4-4611-938C-8AD1B4E4AAE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C1D98-3DA4-257E-1620-F5A82327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392EE-AA43-A505-DA04-FBB2988D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FBF2-B1AD-483B-9276-5A77F16C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9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7AA0D-10B2-4609-26F8-E6DF97D7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9FEB-C6F4-4611-938C-8AD1B4E4AAE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EC357-9B5A-6843-7BAF-FA7AF343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03C5A-E43E-D334-83FE-A3767260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FBF2-B1AD-483B-9276-5A77F16C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2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DE05-EECD-5F39-CEE0-8A99DF27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1690-267E-0BA2-35C6-D8A1132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43192-C4E3-EAB4-7313-80D2258EF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079DD-0642-8A37-7C92-BCB98AD2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9FEB-C6F4-4611-938C-8AD1B4E4AAE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D9D37-7793-CE1C-A0DE-4CD1D850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7EA3E-4286-8E15-98BF-6BC0716B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FBF2-B1AD-483B-9276-5A77F16C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3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548C-043B-6D34-28E0-B4A1C65E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167A6-F1FE-70B0-6DF0-BE5E2F6B6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812D3-5172-6669-0D97-D54995D05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0370D-0DD7-1690-A131-09B16CCB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9FEB-C6F4-4611-938C-8AD1B4E4AAE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54014-E915-E1E7-9E71-599C4467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9ABF9-3D8F-C048-63FE-2F3FFFD8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FBF2-B1AD-483B-9276-5A77F16C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9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6EC02-3E9E-7842-CE54-82A6D392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695CD-5A2F-9CD6-A78C-D555A60E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A7B9-121B-C510-D81F-8D4A6186E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F9FEB-C6F4-4611-938C-8AD1B4E4AAE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72613-60D4-8826-CA02-7FB90F1C0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01131-68FA-B776-B951-721636303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FBF2-B1AD-483B-9276-5A77F16C0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2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51A9F-390D-338F-941D-06EE9B64E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a ‘role’ (July 2, 2024 update)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642BD-B26A-AACE-F937-A5BC4312B7E9}"/>
              </a:ext>
            </a:extLst>
          </p:cNvPr>
          <p:cNvSpPr txBox="1"/>
          <p:nvPr/>
        </p:nvSpPr>
        <p:spPr>
          <a:xfrm flipH="1">
            <a:off x="0" y="34706"/>
            <a:ext cx="2651761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One </a:t>
            </a:r>
          </a:p>
        </p:txBody>
      </p:sp>
    </p:spTree>
    <p:extLst>
      <p:ext uri="{BB962C8B-B14F-4D97-AF65-F5344CB8AC3E}">
        <p14:creationId xmlns:p14="http://schemas.microsoft.com/office/powerpoint/2010/main" val="231703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95AB-EE0C-02CB-9E3E-CC15A0D7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CE25-B006-60DC-D172-32ABF536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94EED-6638-DA2E-640C-C3A2130E9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285"/>
            <a:ext cx="12192000" cy="5967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FD19B-1427-A7D1-F297-A14119A77D6E}"/>
              </a:ext>
            </a:extLst>
          </p:cNvPr>
          <p:cNvSpPr txBox="1"/>
          <p:nvPr/>
        </p:nvSpPr>
        <p:spPr>
          <a:xfrm flipH="1">
            <a:off x="0" y="34706"/>
            <a:ext cx="2651761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238627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B435-F5C8-5595-65EF-D24C31DB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2355-C477-C002-FBAE-2D2BE682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E7892-18FE-0989-44D4-F275DEE7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652462"/>
            <a:ext cx="11849100" cy="555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E13577-749B-FB89-800A-2D818A474949}"/>
              </a:ext>
            </a:extLst>
          </p:cNvPr>
          <p:cNvSpPr txBox="1"/>
          <p:nvPr/>
        </p:nvSpPr>
        <p:spPr>
          <a:xfrm flipH="1">
            <a:off x="0" y="34706"/>
            <a:ext cx="2651761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Ten</a:t>
            </a:r>
          </a:p>
        </p:txBody>
      </p:sp>
    </p:spTree>
    <p:extLst>
      <p:ext uri="{BB962C8B-B14F-4D97-AF65-F5344CB8AC3E}">
        <p14:creationId xmlns:p14="http://schemas.microsoft.com/office/powerpoint/2010/main" val="382695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A4CED-BFD8-9326-9AB0-15ED1A59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can proceed with the creation of AWS elastic beanstalk application. </a:t>
            </a:r>
          </a:p>
        </p:txBody>
      </p:sp>
    </p:spTree>
    <p:extLst>
      <p:ext uri="{BB962C8B-B14F-4D97-AF65-F5344CB8AC3E}">
        <p14:creationId xmlns:p14="http://schemas.microsoft.com/office/powerpoint/2010/main" val="169936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D420-8AE1-9388-DC27-AD118D275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586D1-F1C8-E9E8-60AE-A2AE05AC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149"/>
            <a:ext cx="12192000" cy="53217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37EB93-27B9-5EE6-DCFF-9D78A2AA71CB}"/>
              </a:ext>
            </a:extLst>
          </p:cNvPr>
          <p:cNvSpPr/>
          <p:nvPr/>
        </p:nvSpPr>
        <p:spPr>
          <a:xfrm>
            <a:off x="103909" y="4810991"/>
            <a:ext cx="935182" cy="3532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2589D-771D-ADDC-B872-9ED27ACF567D}"/>
              </a:ext>
            </a:extLst>
          </p:cNvPr>
          <p:cNvSpPr txBox="1"/>
          <p:nvPr/>
        </p:nvSpPr>
        <p:spPr>
          <a:xfrm flipH="1">
            <a:off x="0" y="34706"/>
            <a:ext cx="2651761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Two </a:t>
            </a:r>
          </a:p>
        </p:txBody>
      </p:sp>
    </p:spTree>
    <p:extLst>
      <p:ext uri="{BB962C8B-B14F-4D97-AF65-F5344CB8AC3E}">
        <p14:creationId xmlns:p14="http://schemas.microsoft.com/office/powerpoint/2010/main" val="372664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9C33-3141-9986-BF79-758A84ED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280B3-E9EF-0CCC-92A3-0D1ACB40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086"/>
            <a:ext cx="12192000" cy="55498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433871-7649-DDF4-ECB8-DB53C5E23993}"/>
              </a:ext>
            </a:extLst>
          </p:cNvPr>
          <p:cNvSpPr/>
          <p:nvPr/>
        </p:nvSpPr>
        <p:spPr>
          <a:xfrm>
            <a:off x="9642764" y="2192482"/>
            <a:ext cx="2265218" cy="11533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A0A8B-1B4B-5FD0-CF50-18F828608B27}"/>
              </a:ext>
            </a:extLst>
          </p:cNvPr>
          <p:cNvSpPr txBox="1"/>
          <p:nvPr/>
        </p:nvSpPr>
        <p:spPr>
          <a:xfrm flipH="1">
            <a:off x="0" y="34706"/>
            <a:ext cx="2651761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Two </a:t>
            </a:r>
          </a:p>
        </p:txBody>
      </p:sp>
    </p:spTree>
    <p:extLst>
      <p:ext uri="{BB962C8B-B14F-4D97-AF65-F5344CB8AC3E}">
        <p14:creationId xmlns:p14="http://schemas.microsoft.com/office/powerpoint/2010/main" val="91259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B2E7-9791-285D-8FF9-F8A40EB6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EE944-27BF-39A9-B2A9-DFCA1AEAC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11D75-CD81-6087-A9CA-A6362B6D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60"/>
            <a:ext cx="12192000" cy="6471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E35E8D-170C-C24E-5B8A-2C744E6BA9FB}"/>
              </a:ext>
            </a:extLst>
          </p:cNvPr>
          <p:cNvSpPr txBox="1"/>
          <p:nvPr/>
        </p:nvSpPr>
        <p:spPr>
          <a:xfrm flipH="1">
            <a:off x="0" y="34706"/>
            <a:ext cx="2651761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Three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49A8E-464D-28CE-87E0-F71F88787032}"/>
              </a:ext>
            </a:extLst>
          </p:cNvPr>
          <p:cNvSpPr/>
          <p:nvPr/>
        </p:nvSpPr>
        <p:spPr>
          <a:xfrm>
            <a:off x="2651760" y="2667000"/>
            <a:ext cx="3276600" cy="134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21E7D-CE9D-C93F-D2FB-2B78424456EF}"/>
              </a:ext>
            </a:extLst>
          </p:cNvPr>
          <p:cNvSpPr/>
          <p:nvPr/>
        </p:nvSpPr>
        <p:spPr>
          <a:xfrm>
            <a:off x="2651760" y="6176962"/>
            <a:ext cx="3276600" cy="55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2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743B-CACA-8BE7-55E4-C05621C4F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E6AD7-D0F5-C366-1228-D093F4AB3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872"/>
            <a:ext cx="12192000" cy="52682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F35ED3-6CD5-7768-0795-8EAD1F17F059}"/>
              </a:ext>
            </a:extLst>
          </p:cNvPr>
          <p:cNvSpPr/>
          <p:nvPr/>
        </p:nvSpPr>
        <p:spPr>
          <a:xfrm>
            <a:off x="8988136" y="3062359"/>
            <a:ext cx="2899063" cy="7332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A414F-C835-CEB5-AF2C-0D076FFE0FC0}"/>
              </a:ext>
            </a:extLst>
          </p:cNvPr>
          <p:cNvSpPr txBox="1"/>
          <p:nvPr/>
        </p:nvSpPr>
        <p:spPr>
          <a:xfrm>
            <a:off x="5496791" y="2317173"/>
            <a:ext cx="5212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create – just go to ‘next’     where it is added to </a:t>
            </a:r>
          </a:p>
          <a:p>
            <a:r>
              <a:rPr lang="en-US" dirty="0"/>
              <a:t>Add permissions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969241-6040-E300-104F-8ABC42036FB5}"/>
              </a:ext>
            </a:extLst>
          </p:cNvPr>
          <p:cNvSpPr txBox="1"/>
          <p:nvPr/>
        </p:nvSpPr>
        <p:spPr>
          <a:xfrm flipH="1">
            <a:off x="0" y="34706"/>
            <a:ext cx="2651761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Four </a:t>
            </a:r>
          </a:p>
        </p:txBody>
      </p:sp>
    </p:spTree>
    <p:extLst>
      <p:ext uri="{BB962C8B-B14F-4D97-AF65-F5344CB8AC3E}">
        <p14:creationId xmlns:p14="http://schemas.microsoft.com/office/powerpoint/2010/main" val="403421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E727-6D5F-45E2-763E-789232E0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6E7C2-0B81-C70C-9634-5CBBB289A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AAE71-4E8A-2AB0-4350-71567A96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890"/>
            <a:ext cx="12192000" cy="5720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DA17B9-87A6-E51E-C1BE-CE17646AE0ED}"/>
              </a:ext>
            </a:extLst>
          </p:cNvPr>
          <p:cNvSpPr txBox="1"/>
          <p:nvPr/>
        </p:nvSpPr>
        <p:spPr>
          <a:xfrm flipH="1">
            <a:off x="0" y="34706"/>
            <a:ext cx="2651761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Five </a:t>
            </a:r>
          </a:p>
        </p:txBody>
      </p:sp>
    </p:spTree>
    <p:extLst>
      <p:ext uri="{BB962C8B-B14F-4D97-AF65-F5344CB8AC3E}">
        <p14:creationId xmlns:p14="http://schemas.microsoft.com/office/powerpoint/2010/main" val="420026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2BB2-A006-EC37-570B-626804A6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0457-18DA-5989-7EA8-3A5F68696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D817A-1ADB-A380-04B1-B57B82E6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05"/>
            <a:ext cx="12192000" cy="65305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C7411-0450-54FB-F6A9-338B0E0E1DF9}"/>
              </a:ext>
            </a:extLst>
          </p:cNvPr>
          <p:cNvSpPr txBox="1"/>
          <p:nvPr/>
        </p:nvSpPr>
        <p:spPr>
          <a:xfrm flipH="1">
            <a:off x="0" y="34706"/>
            <a:ext cx="2651761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Six </a:t>
            </a:r>
          </a:p>
        </p:txBody>
      </p:sp>
    </p:spTree>
    <p:extLst>
      <p:ext uri="{BB962C8B-B14F-4D97-AF65-F5344CB8AC3E}">
        <p14:creationId xmlns:p14="http://schemas.microsoft.com/office/powerpoint/2010/main" val="165284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59DB-9BE7-552B-2B77-74CCF74E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36685-2A8E-E216-B766-6DD4279A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E83EA-3714-A0BA-1D2C-6F346339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049"/>
            <a:ext cx="12192000" cy="6053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913FF3-0975-6DF6-9D4D-97762FD97C1B}"/>
              </a:ext>
            </a:extLst>
          </p:cNvPr>
          <p:cNvSpPr txBox="1"/>
          <p:nvPr/>
        </p:nvSpPr>
        <p:spPr>
          <a:xfrm flipH="1">
            <a:off x="0" y="34706"/>
            <a:ext cx="2651761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Seven </a:t>
            </a:r>
          </a:p>
        </p:txBody>
      </p:sp>
    </p:spTree>
    <p:extLst>
      <p:ext uri="{BB962C8B-B14F-4D97-AF65-F5344CB8AC3E}">
        <p14:creationId xmlns:p14="http://schemas.microsoft.com/office/powerpoint/2010/main" val="33772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3F37-9A56-F11C-68CA-B6DD8F9F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999DA-A34D-8449-9EDC-0091D4F6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81F42-E5A8-117C-A464-C0DEA23B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147"/>
            <a:ext cx="12192000" cy="5871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6128A8-8C41-80BE-8C22-DA177D78E6D6}"/>
              </a:ext>
            </a:extLst>
          </p:cNvPr>
          <p:cNvSpPr txBox="1"/>
          <p:nvPr/>
        </p:nvSpPr>
        <p:spPr>
          <a:xfrm flipH="1">
            <a:off x="0" y="34706"/>
            <a:ext cx="2651761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Eight </a:t>
            </a:r>
          </a:p>
        </p:txBody>
      </p:sp>
    </p:spTree>
    <p:extLst>
      <p:ext uri="{BB962C8B-B14F-4D97-AF65-F5344CB8AC3E}">
        <p14:creationId xmlns:p14="http://schemas.microsoft.com/office/powerpoint/2010/main" val="360645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7670</TotalTime>
  <Words>54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ostrowski</dc:creator>
  <cp:lastModifiedBy>Ostrowski, David</cp:lastModifiedBy>
  <cp:revision>31</cp:revision>
  <cp:lastPrinted>2023-05-15T22:25:31Z</cp:lastPrinted>
  <dcterms:created xsi:type="dcterms:W3CDTF">2023-05-15T22:25:27Z</dcterms:created>
  <dcterms:modified xsi:type="dcterms:W3CDTF">2024-07-02T17:18:58Z</dcterms:modified>
</cp:coreProperties>
</file>