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31880947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31880947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f759a9a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f759a9a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1880947c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31880947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31880947c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31880947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31880947c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31880947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f759a9a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f759a9a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31880947c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31880947c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e20bfb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e20bfb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f257ae8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f257ae8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f257ae8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f257ae8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20bfb0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20bfb0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f257ae8a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f257ae8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e20bfb0e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e20bfb0e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257ae8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257ae8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f257ae8a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f257ae8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e5a9fda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e5a9fda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f822e2d7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f822e2d7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f822e2d7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f822e2d7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3188094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3188094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f759a9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f759a9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f759a9a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f759a9a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1880947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31880947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31880947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31880947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4G Mobile Core Capacity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No.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Tadeo Aguilar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Palomino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Federico López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relationship in Attached UE and Bearers and other KPIs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497625"/>
            <a:ext cx="85206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visible relationship in attached UE and EPS Bearers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0" y="2314845"/>
            <a:ext cx="2540600" cy="16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725" y="2326558"/>
            <a:ext cx="2540600" cy="166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450" y="2314837"/>
            <a:ext cx="2614948" cy="16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test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875" y="1111363"/>
            <a:ext cx="4064875" cy="292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50" y="1111375"/>
            <a:ext cx="3986963" cy="292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the Bearers if we know the Attached UE.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471275"/>
            <a:ext cx="85206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Yes. What if these trends continues?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63" y="2050163"/>
            <a:ext cx="40671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299" y="2024974"/>
            <a:ext cx="3960275" cy="24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identify in a Map the cities with the highest demand.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50" y="1486225"/>
            <a:ext cx="5286425" cy="29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400" y="1469600"/>
            <a:ext cx="3327024" cy="203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day with highest demand by MME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50" y="1152475"/>
            <a:ext cx="40957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970" y="1405120"/>
            <a:ext cx="3916574" cy="19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utilization percentage by MME?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675" y="1371925"/>
            <a:ext cx="4380675" cy="27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72" y="1152475"/>
            <a:ext cx="3286225" cy="32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time with highest demand by MME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Equipments are turned off during nights.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13" y="1675738"/>
            <a:ext cx="404812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250" y="1664650"/>
            <a:ext cx="3759787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SAEGW in critical load?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Knowing that a SAEGW at more than 80% load is considered critical. 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7924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SAEGW in critical load?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Knowing that a SAEGW at more than 80% load is considered critical. 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8862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8862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SAEGW in critical load?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Knowing that a SAEGW at more than 80% load is considered critical. 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8862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8862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90350"/>
            <a:ext cx="85206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is to uncover patterns in the Capacity KPIs of a 4G Core Network. We'll examine relationships between the KPIs; network capacity use, days and times of day when peaks are presented; capacity forecasts; and the related questions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use real data from a 4G mobile operator in Mexico; the data consists of 6 Excel files containing capacity measured data during one week for 2 elements of the Core Network: MME and SAEGW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SAEGW in critical load?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Knowing that a SAEGW at more than 80% load is considered critical. 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8862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8862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any SAEGW way below critical, could we afford to shut one down?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300" y="1037300"/>
            <a:ext cx="2859005" cy="19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295" y="3095700"/>
            <a:ext cx="2859005" cy="19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429" y="2005029"/>
            <a:ext cx="3521682" cy="1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day of the week gets the most SAEGW traffic?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563" y="1140925"/>
            <a:ext cx="5608875" cy="37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day of the week gets the most SAEGW traffic?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641" y="3139833"/>
            <a:ext cx="2775864" cy="185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644" y="1136863"/>
            <a:ext cx="2775864" cy="185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1787" y="3139837"/>
            <a:ext cx="2775864" cy="185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1775" y="1136862"/>
            <a:ext cx="2775864" cy="185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free of 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</a:t>
            </a:r>
            <a:r>
              <a:rPr lang="en"/>
              <a:t>significant</a:t>
            </a:r>
            <a:r>
              <a:rPr lang="en"/>
              <a:t> relationship in KPI’s is between Attached UE and Bearers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Bearer </a:t>
            </a:r>
            <a:r>
              <a:rPr lang="en"/>
              <a:t>behavior</a:t>
            </a:r>
            <a:r>
              <a:rPr lang="en"/>
              <a:t> can be predicted based on attached 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attached US grows everyday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Tultitlan is the city with the highest demand in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SAEGW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aren't any SAEGW above their critical load.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could shut down many towers based on </a:t>
            </a:r>
            <a:r>
              <a:rPr lang="en"/>
              <a:t>critical</a:t>
            </a:r>
            <a:r>
              <a:rPr lang="en"/>
              <a:t> load, yet for redundancy we have to keep many of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city consumes data </a:t>
            </a:r>
            <a:r>
              <a:rPr lang="en"/>
              <a:t>differently</a:t>
            </a:r>
            <a:r>
              <a:rPr lang="en"/>
              <a:t> </a:t>
            </a:r>
            <a:r>
              <a:rPr lang="en"/>
              <a:t>throughout the week.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4G Network Architecture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10" y="1184600"/>
            <a:ext cx="6943439" cy="16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61600" y="2997200"/>
            <a:ext cx="80208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It is composed of Access Network (E-UTRAN), Core Network (Evolved Packet Core) and Packet Data Network (typically the Internet)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 this project we are analyzing the Core Network: MME and SAEGW (combined SGW + PGW)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files description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90350"/>
            <a:ext cx="8520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mme.xlsx</a:t>
            </a:r>
            <a:r>
              <a:rPr lang="en"/>
              <a:t> : containing KPIs measurements for MME, there is a total of 6 MMEs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mme_cpu_mem.xlsx</a:t>
            </a:r>
            <a:r>
              <a:rPr i="1" lang="en"/>
              <a:t> </a:t>
            </a:r>
            <a:r>
              <a:rPr lang="en"/>
              <a:t>: containing CPU and memory KPIs measurements for MMEs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s</a:t>
            </a:r>
            <a:r>
              <a:rPr i="1" lang="en">
                <a:solidFill>
                  <a:schemeClr val="dk1"/>
                </a:solidFill>
              </a:rPr>
              <a:t>aegw.xlsx</a:t>
            </a:r>
            <a:r>
              <a:rPr lang="en"/>
              <a:t> : containing KPIs measurements for SAEGW, there are 11 SAEGWs in 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saegw_bearers.xlsx</a:t>
            </a:r>
            <a:r>
              <a:rPr lang="en"/>
              <a:t> : containing bearers measurements for SAEGW; it is separated as it is measured in a different frequency basis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saegw_cpu_mem.xlsx</a:t>
            </a:r>
            <a:r>
              <a:rPr lang="en"/>
              <a:t> : containing CPU and memory KPIs meas. for SAEGW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max_capacity.xlsx</a:t>
            </a:r>
            <a:r>
              <a:rPr lang="en"/>
              <a:t> : containing maximum capacity information for each element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KPIs description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KPIs that we will analyze are the following: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ATTACHED UE: Attached user equipments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BEARERS: Quantity of data channels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AVECPUUSAGE: Average CPU utilization in the current interval. Unit: % Range: 0-100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PEAKCPUUSAGE: Peak CPU utilization in the current interval. Unit: % Range: 0-100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SAEGW: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THROUGHPUT: Data rate measured in gigabits per second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BEARERS: Quantity of data channels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MAXCPUUTILIZATION: Max CPU utilization in the current interval. Unit: % Range: 0-100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93200" y="1783075"/>
            <a:ext cx="1444800" cy="7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2063500" y="1783075"/>
            <a:ext cx="1444800" cy="7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questions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733800" y="1783075"/>
            <a:ext cx="1444800" cy="7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312675" y="1783075"/>
            <a:ext cx="1444800" cy="7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6906900" y="1783075"/>
            <a:ext cx="1444800" cy="7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02050" y="2556500"/>
            <a:ext cx="14448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Meeting with data owner to understand the files and Kpis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063500" y="2553725"/>
            <a:ext cx="14448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-Descriptive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-Diagnostic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-Predictive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724950" y="2574475"/>
            <a:ext cx="14448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-Outlier identifications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-Empty and Nan </a:t>
            </a:r>
            <a:r>
              <a:rPr lang="en">
                <a:solidFill>
                  <a:srgbClr val="FFFFFF"/>
                </a:solidFill>
              </a:rPr>
              <a:t>treatment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259625" y="2581375"/>
            <a:ext cx="14448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-DF Manipulation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-Regression tests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-Api integration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877500" y="2534250"/>
            <a:ext cx="14448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-Data Visualizations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-Presentation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outlier in KPI.s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3" y="1579563"/>
            <a:ext cx="431482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499" y="1613999"/>
            <a:ext cx="4207074" cy="25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relationship in Attached UE and Average CPU Usage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497625"/>
            <a:ext cx="85206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visible relationship in this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50" y="1942825"/>
            <a:ext cx="3054600" cy="21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916" y="1942825"/>
            <a:ext cx="2650425" cy="21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575" y="1937000"/>
            <a:ext cx="3133975" cy="21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relationship in Attached UE and Average CPU Usage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497625"/>
            <a:ext cx="85206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visible relationship in this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50" y="1942825"/>
            <a:ext cx="3054600" cy="21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916" y="1942825"/>
            <a:ext cx="2650425" cy="21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575" y="1937000"/>
            <a:ext cx="3133975" cy="21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