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OCOGOOSE" panose="020B0604020202020204" charset="0"/>
      <p:regular r:id="rId9"/>
    </p:embeddedFont>
    <p:embeddedFont>
      <p:font typeface="Helvetica Bold" panose="020B0604020202020204" charset="0"/>
      <p:regular r:id="rId10"/>
    </p:embeddedFont>
    <p:embeddedFont>
      <p:font typeface="House-A-Rama-League-Night" panose="020B0604020202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hale" userId="58bd1f33-797d-424e-968e-a445155f6b27" providerId="ADAL" clId="{71083AA5-67E7-4CB9-BD88-D867966D5E13}"/>
    <pc:docChg chg="modSld">
      <pc:chgData name="santiago hale" userId="58bd1f33-797d-424e-968e-a445155f6b27" providerId="ADAL" clId="{71083AA5-67E7-4CB9-BD88-D867966D5E13}" dt="2025-09-23T22:19:30.727" v="1" actId="14100"/>
      <pc:docMkLst>
        <pc:docMk/>
      </pc:docMkLst>
      <pc:sldChg chg="modSp mod">
        <pc:chgData name="santiago hale" userId="58bd1f33-797d-424e-968e-a445155f6b27" providerId="ADAL" clId="{71083AA5-67E7-4CB9-BD88-D867966D5E13}" dt="2025-09-23T22:19:30.727" v="1" actId="14100"/>
        <pc:sldMkLst>
          <pc:docMk/>
          <pc:sldMk cId="0" sldId="260"/>
        </pc:sldMkLst>
        <pc:spChg chg="mod">
          <ac:chgData name="santiago hale" userId="58bd1f33-797d-424e-968e-a445155f6b27" providerId="ADAL" clId="{71083AA5-67E7-4CB9-BD88-D867966D5E13}" dt="2025-09-23T22:19:29.120" v="0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santiago hale" userId="58bd1f33-797d-424e-968e-a445155f6b27" providerId="ADAL" clId="{71083AA5-67E7-4CB9-BD88-D867966D5E13}" dt="2025-09-23T22:19:30.727" v="1" actId="14100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3458" y="1812192"/>
            <a:ext cx="3453015" cy="3233615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6" y="0"/>
                </a:lnTo>
                <a:lnTo>
                  <a:pt x="3453016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6096000" y="-723181"/>
            <a:ext cx="11072483" cy="8304362"/>
            <a:chOff x="0" y="0"/>
            <a:chExt cx="812800" cy="609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45131" y="5623956"/>
            <a:ext cx="995535" cy="960250"/>
          </a:xfrm>
          <a:custGeom>
            <a:avLst/>
            <a:gdLst/>
            <a:ahLst/>
            <a:cxnLst/>
            <a:rect l="l" t="t" r="r" b="b"/>
            <a:pathLst>
              <a:path w="995535" h="960250">
                <a:moveTo>
                  <a:pt x="0" y="0"/>
                </a:moveTo>
                <a:lnTo>
                  <a:pt x="995534" y="0"/>
                </a:lnTo>
                <a:lnTo>
                  <a:pt x="995534" y="960250"/>
                </a:lnTo>
                <a:lnTo>
                  <a:pt x="0" y="9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1" t="-18861" r="-8951" b="-133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0355613" y="5163809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2889365">
            <a:off x="11447512" y="4817265"/>
            <a:ext cx="529183" cy="526602"/>
          </a:xfrm>
          <a:custGeom>
            <a:avLst/>
            <a:gdLst/>
            <a:ahLst/>
            <a:cxnLst/>
            <a:rect l="l" t="t" r="r" b="b"/>
            <a:pathLst>
              <a:path w="529183" h="526602">
                <a:moveTo>
                  <a:pt x="0" y="0"/>
                </a:moveTo>
                <a:lnTo>
                  <a:pt x="529183" y="0"/>
                </a:lnTo>
                <a:lnTo>
                  <a:pt x="529183" y="526602"/>
                </a:lnTo>
                <a:lnTo>
                  <a:pt x="0" y="526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889365">
            <a:off x="10642485" y="4265858"/>
            <a:ext cx="888227" cy="883895"/>
          </a:xfrm>
          <a:custGeom>
            <a:avLst/>
            <a:gdLst/>
            <a:ahLst/>
            <a:cxnLst/>
            <a:rect l="l" t="t" r="r" b="b"/>
            <a:pathLst>
              <a:path w="888227" h="883895">
                <a:moveTo>
                  <a:pt x="0" y="0"/>
                </a:moveTo>
                <a:lnTo>
                  <a:pt x="888227" y="0"/>
                </a:lnTo>
                <a:lnTo>
                  <a:pt x="888227" y="883895"/>
                </a:lnTo>
                <a:lnTo>
                  <a:pt x="0" y="8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9312230" y="5060698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9833922" y="6172200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2889365">
            <a:off x="11594351" y="6215707"/>
            <a:ext cx="740611" cy="736998"/>
          </a:xfrm>
          <a:custGeom>
            <a:avLst/>
            <a:gdLst/>
            <a:ahLst/>
            <a:cxnLst/>
            <a:rect l="l" t="t" r="r" b="b"/>
            <a:pathLst>
              <a:path w="740611" h="736998">
                <a:moveTo>
                  <a:pt x="0" y="0"/>
                </a:moveTo>
                <a:lnTo>
                  <a:pt x="740611" y="0"/>
                </a:lnTo>
                <a:lnTo>
                  <a:pt x="740611" y="736998"/>
                </a:lnTo>
                <a:lnTo>
                  <a:pt x="0" y="73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4821" y="660899"/>
            <a:ext cx="995535" cy="960250"/>
          </a:xfrm>
          <a:custGeom>
            <a:avLst/>
            <a:gdLst/>
            <a:ahLst/>
            <a:cxnLst/>
            <a:rect l="l" t="t" r="r" b="b"/>
            <a:pathLst>
              <a:path w="995535" h="960250">
                <a:moveTo>
                  <a:pt x="0" y="0"/>
                </a:moveTo>
                <a:lnTo>
                  <a:pt x="995534" y="0"/>
                </a:lnTo>
                <a:lnTo>
                  <a:pt x="995534" y="960250"/>
                </a:lnTo>
                <a:lnTo>
                  <a:pt x="0" y="9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1" t="-18861" r="-8951" b="-133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05303" y="200752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2889365">
            <a:off x="1497202" y="-145792"/>
            <a:ext cx="529183" cy="526602"/>
          </a:xfrm>
          <a:custGeom>
            <a:avLst/>
            <a:gdLst/>
            <a:ahLst/>
            <a:cxnLst/>
            <a:rect l="l" t="t" r="r" b="b"/>
            <a:pathLst>
              <a:path w="529183" h="526602">
                <a:moveTo>
                  <a:pt x="0" y="0"/>
                </a:moveTo>
                <a:lnTo>
                  <a:pt x="529183" y="0"/>
                </a:lnTo>
                <a:lnTo>
                  <a:pt x="529183" y="526602"/>
                </a:lnTo>
                <a:lnTo>
                  <a:pt x="0" y="526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889365">
            <a:off x="748474" y="-287834"/>
            <a:ext cx="888227" cy="883895"/>
          </a:xfrm>
          <a:custGeom>
            <a:avLst/>
            <a:gdLst/>
            <a:ahLst/>
            <a:cxnLst/>
            <a:rect l="l" t="t" r="r" b="b"/>
            <a:pathLst>
              <a:path w="888227" h="883895">
                <a:moveTo>
                  <a:pt x="0" y="0"/>
                </a:moveTo>
                <a:lnTo>
                  <a:pt x="888228" y="0"/>
                </a:lnTo>
                <a:lnTo>
                  <a:pt x="888228" y="883894"/>
                </a:lnTo>
                <a:lnTo>
                  <a:pt x="0" y="88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-638080" y="97641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-357583" y="943801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2889365">
            <a:off x="1644041" y="1252650"/>
            <a:ext cx="740611" cy="736998"/>
          </a:xfrm>
          <a:custGeom>
            <a:avLst/>
            <a:gdLst/>
            <a:ahLst/>
            <a:cxnLst/>
            <a:rect l="l" t="t" r="r" b="b"/>
            <a:pathLst>
              <a:path w="740611" h="736998">
                <a:moveTo>
                  <a:pt x="0" y="0"/>
                </a:moveTo>
                <a:lnTo>
                  <a:pt x="740611" y="0"/>
                </a:lnTo>
                <a:lnTo>
                  <a:pt x="740611" y="736998"/>
                </a:lnTo>
                <a:lnTo>
                  <a:pt x="0" y="73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5418" y="490269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 rot="-2889365">
            <a:off x="655243" y="1757293"/>
            <a:ext cx="658191" cy="654980"/>
          </a:xfrm>
          <a:custGeom>
            <a:avLst/>
            <a:gdLst/>
            <a:ahLst/>
            <a:cxnLst/>
            <a:rect l="l" t="t" r="r" b="b"/>
            <a:pathLst>
              <a:path w="658191" h="654980">
                <a:moveTo>
                  <a:pt x="0" y="0"/>
                </a:moveTo>
                <a:lnTo>
                  <a:pt x="658191" y="0"/>
                </a:lnTo>
                <a:lnTo>
                  <a:pt x="658191" y="654980"/>
                </a:lnTo>
                <a:lnTo>
                  <a:pt x="0" y="654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0052" y="1476707"/>
            <a:ext cx="3904586" cy="4016846"/>
            <a:chOff x="0" y="0"/>
            <a:chExt cx="1542552" cy="1586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2552" cy="1586902"/>
            </a:xfrm>
            <a:custGeom>
              <a:avLst/>
              <a:gdLst/>
              <a:ahLst/>
              <a:cxnLst/>
              <a:rect l="l" t="t" r="r" b="b"/>
              <a:pathLst>
                <a:path w="1542552" h="1586902">
                  <a:moveTo>
                    <a:pt x="0" y="0"/>
                  </a:moveTo>
                  <a:lnTo>
                    <a:pt x="1542552" y="0"/>
                  </a:lnTo>
                  <a:lnTo>
                    <a:pt x="1542552" y="1586902"/>
                  </a:lnTo>
                  <a:lnTo>
                    <a:pt x="0" y="1586902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42552" cy="162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4259" y="1689270"/>
            <a:ext cx="3479459" cy="3479459"/>
          </a:xfrm>
          <a:custGeom>
            <a:avLst/>
            <a:gdLst/>
            <a:ahLst/>
            <a:cxnLst/>
            <a:rect l="l" t="t" r="r" b="b"/>
            <a:pathLst>
              <a:path w="3479459" h="3479459">
                <a:moveTo>
                  <a:pt x="0" y="0"/>
                </a:moveTo>
                <a:lnTo>
                  <a:pt x="3479459" y="0"/>
                </a:lnTo>
                <a:lnTo>
                  <a:pt x="3479459" y="3479460"/>
                </a:lnTo>
                <a:lnTo>
                  <a:pt x="0" y="3479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7390305" y="1868322"/>
            <a:ext cx="3453015" cy="3233615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51778" y="629287"/>
            <a:ext cx="2288444" cy="1392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b="1" dirty="0">
                <a:solidFill>
                  <a:srgbClr val="000000"/>
                </a:solidFill>
                <a:latin typeface="Helvetica Bold"/>
                <a:ea typeface="Helvetica Bold"/>
                <a:cs typeface="Helvetica Bold"/>
                <a:sym typeface="Helvetica Bold"/>
              </a:rPr>
              <a:t>STAFF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0" y="2768971"/>
            <a:ext cx="4470001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dirty="0">
                <a:solidFill>
                  <a:srgbClr val="000000"/>
                </a:solidFill>
                <a:latin typeface="House-A-Rama-League-Night"/>
                <a:ea typeface="House-A-Rama-League-Night"/>
                <a:cs typeface="House-A-Rama-League-Night"/>
                <a:sym typeface="House-A-Rama-League-Night"/>
              </a:rPr>
              <a:t>STAFF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0200" y="4684307"/>
            <a:ext cx="5949595" cy="1223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dirty="0">
                <a:solidFill>
                  <a:srgbClr val="000000"/>
                </a:solidFill>
                <a:latin typeface="COCOGOOSE"/>
                <a:ea typeface="COCOGOOSE"/>
                <a:cs typeface="COCOGOOSE"/>
                <a:sym typeface="COCOGOOSE"/>
              </a:rPr>
              <a:t>STAFF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685800"/>
            <a:ext cx="2280319" cy="2280319"/>
          </a:xfrm>
          <a:custGeom>
            <a:avLst/>
            <a:gdLst/>
            <a:ahLst/>
            <a:cxnLst/>
            <a:rect l="l" t="t" r="r" b="b"/>
            <a:pathLst>
              <a:path w="2280319" h="2280319">
                <a:moveTo>
                  <a:pt x="0" y="0"/>
                </a:moveTo>
                <a:lnTo>
                  <a:pt x="2280319" y="0"/>
                </a:lnTo>
                <a:lnTo>
                  <a:pt x="2280319" y="2280319"/>
                </a:lnTo>
                <a:lnTo>
                  <a:pt x="0" y="2280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735025" y="464984"/>
            <a:ext cx="2721951" cy="2721951"/>
          </a:xfrm>
          <a:custGeom>
            <a:avLst/>
            <a:gdLst/>
            <a:ahLst/>
            <a:cxnLst/>
            <a:rect l="l" t="t" r="r" b="b"/>
            <a:pathLst>
              <a:path w="2721951" h="2721951">
                <a:moveTo>
                  <a:pt x="0" y="0"/>
                </a:moveTo>
                <a:lnTo>
                  <a:pt x="2721950" y="0"/>
                </a:lnTo>
                <a:lnTo>
                  <a:pt x="2721950" y="2721951"/>
                </a:lnTo>
                <a:lnTo>
                  <a:pt x="0" y="2721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685800" y="3429000"/>
            <a:ext cx="2507031" cy="2507031"/>
          </a:xfrm>
          <a:custGeom>
            <a:avLst/>
            <a:gdLst/>
            <a:ahLst/>
            <a:cxnLst/>
            <a:rect l="l" t="t" r="r" b="b"/>
            <a:pathLst>
              <a:path w="2507031" h="2507031">
                <a:moveTo>
                  <a:pt x="0" y="0"/>
                </a:moveTo>
                <a:lnTo>
                  <a:pt x="2507031" y="0"/>
                </a:lnTo>
                <a:lnTo>
                  <a:pt x="2507031" y="2507031"/>
                </a:lnTo>
                <a:lnTo>
                  <a:pt x="0" y="250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4928928" y="3601887"/>
            <a:ext cx="2334144" cy="2334144"/>
          </a:xfrm>
          <a:custGeom>
            <a:avLst/>
            <a:gdLst/>
            <a:ahLst/>
            <a:cxnLst/>
            <a:rect l="l" t="t" r="r" b="b"/>
            <a:pathLst>
              <a:path w="2334144" h="2334144">
                <a:moveTo>
                  <a:pt x="0" y="0"/>
                </a:moveTo>
                <a:lnTo>
                  <a:pt x="2334144" y="0"/>
                </a:lnTo>
                <a:lnTo>
                  <a:pt x="2334144" y="2334144"/>
                </a:lnTo>
                <a:lnTo>
                  <a:pt x="0" y="23341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911252" y="565886"/>
            <a:ext cx="2520147" cy="2520147"/>
          </a:xfrm>
          <a:custGeom>
            <a:avLst/>
            <a:gdLst/>
            <a:ahLst/>
            <a:cxnLst/>
            <a:rect l="l" t="t" r="r" b="b"/>
            <a:pathLst>
              <a:path w="2520147" h="2520147">
                <a:moveTo>
                  <a:pt x="0" y="0"/>
                </a:moveTo>
                <a:lnTo>
                  <a:pt x="2520147" y="0"/>
                </a:lnTo>
                <a:lnTo>
                  <a:pt x="2520147" y="2520147"/>
                </a:lnTo>
                <a:lnTo>
                  <a:pt x="0" y="2520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3134" y="930716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3134" y="4114800"/>
            <a:ext cx="2057400" cy="20574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5212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38600" y="2737080"/>
            <a:ext cx="2057400" cy="2057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BF34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79360" y="685800"/>
            <a:ext cx="1953304" cy="1647322"/>
          </a:xfrm>
          <a:custGeom>
            <a:avLst/>
            <a:gdLst/>
            <a:ahLst/>
            <a:cxnLst/>
            <a:rect l="l" t="t" r="r" b="b"/>
            <a:pathLst>
              <a:path w="1953304" h="1647322">
                <a:moveTo>
                  <a:pt x="0" y="0"/>
                </a:moveTo>
                <a:lnTo>
                  <a:pt x="1953304" y="0"/>
                </a:lnTo>
                <a:lnTo>
                  <a:pt x="1953304" y="1647322"/>
                </a:lnTo>
                <a:lnTo>
                  <a:pt x="0" y="16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7135844" y="2737080"/>
            <a:ext cx="1808587" cy="1808587"/>
          </a:xfrm>
          <a:custGeom>
            <a:avLst/>
            <a:gdLst/>
            <a:ahLst/>
            <a:cxnLst/>
            <a:rect l="l" t="t" r="r" b="b"/>
            <a:pathLst>
              <a:path w="1808587" h="1808587">
                <a:moveTo>
                  <a:pt x="0" y="0"/>
                </a:moveTo>
                <a:lnTo>
                  <a:pt x="1808587" y="0"/>
                </a:lnTo>
                <a:lnTo>
                  <a:pt x="1808587" y="1808587"/>
                </a:lnTo>
                <a:lnTo>
                  <a:pt x="0" y="180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>
            <a:off x="9762383" y="2191786"/>
            <a:ext cx="1665711" cy="1665711"/>
          </a:xfrm>
          <a:custGeom>
            <a:avLst/>
            <a:gdLst/>
            <a:ahLst/>
            <a:cxnLst/>
            <a:rect l="l" t="t" r="r" b="b"/>
            <a:pathLst>
              <a:path w="1665711" h="1665711">
                <a:moveTo>
                  <a:pt x="0" y="0"/>
                </a:moveTo>
                <a:lnTo>
                  <a:pt x="1665711" y="0"/>
                </a:lnTo>
                <a:lnTo>
                  <a:pt x="1665711" y="1665711"/>
                </a:lnTo>
                <a:lnTo>
                  <a:pt x="0" y="166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Freeform 14"/>
          <p:cNvSpPr/>
          <p:nvPr/>
        </p:nvSpPr>
        <p:spPr>
          <a:xfrm>
            <a:off x="9762383" y="827136"/>
            <a:ext cx="1364650" cy="1364650"/>
          </a:xfrm>
          <a:custGeom>
            <a:avLst/>
            <a:gdLst/>
            <a:ahLst/>
            <a:cxnLst/>
            <a:rect l="l" t="t" r="r" b="b"/>
            <a:pathLst>
              <a:path w="1364650" h="1364650">
                <a:moveTo>
                  <a:pt x="0" y="0"/>
                </a:moveTo>
                <a:lnTo>
                  <a:pt x="1364650" y="0"/>
                </a:lnTo>
                <a:lnTo>
                  <a:pt x="1364650" y="1364650"/>
                </a:lnTo>
                <a:lnTo>
                  <a:pt x="0" y="136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5" name="Freeform 15"/>
          <p:cNvSpPr/>
          <p:nvPr/>
        </p:nvSpPr>
        <p:spPr>
          <a:xfrm>
            <a:off x="7299131" y="4794480"/>
            <a:ext cx="1482013" cy="1482013"/>
          </a:xfrm>
          <a:custGeom>
            <a:avLst/>
            <a:gdLst/>
            <a:ahLst/>
            <a:cxnLst/>
            <a:rect l="l" t="t" r="r" b="b"/>
            <a:pathLst>
              <a:path w="1482013" h="1482013">
                <a:moveTo>
                  <a:pt x="0" y="0"/>
                </a:moveTo>
                <a:lnTo>
                  <a:pt x="1482013" y="0"/>
                </a:lnTo>
                <a:lnTo>
                  <a:pt x="1482013" y="1482013"/>
                </a:lnTo>
                <a:lnTo>
                  <a:pt x="0" y="1482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6" name="Freeform 16"/>
          <p:cNvSpPr/>
          <p:nvPr/>
        </p:nvSpPr>
        <p:spPr>
          <a:xfrm>
            <a:off x="9935876" y="4545667"/>
            <a:ext cx="1492218" cy="1492218"/>
          </a:xfrm>
          <a:custGeom>
            <a:avLst/>
            <a:gdLst/>
            <a:ahLst/>
            <a:cxnLst/>
            <a:rect l="l" t="t" r="r" b="b"/>
            <a:pathLst>
              <a:path w="1492218" h="1492218">
                <a:moveTo>
                  <a:pt x="0" y="0"/>
                </a:moveTo>
                <a:lnTo>
                  <a:pt x="1492218" y="0"/>
                </a:lnTo>
                <a:lnTo>
                  <a:pt x="1492218" y="1492218"/>
                </a:lnTo>
                <a:lnTo>
                  <a:pt x="0" y="14922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03e4e55-46bf-4fa8-8aea-2458594b311b}" enabled="0" method="" siteId="{603e4e55-46bf-4fa8-8aea-2458594b31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Arial</vt:lpstr>
      <vt:lpstr>House-A-Rama-League-Night</vt:lpstr>
      <vt:lpstr>COCOGOOSE</vt:lpstr>
      <vt:lpstr>Helvetica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Book Slim Pop </dc:title>
  <cp:lastModifiedBy>santiago hale</cp:lastModifiedBy>
  <cp:revision>1</cp:revision>
  <dcterms:created xsi:type="dcterms:W3CDTF">2006-08-16T00:00:00Z</dcterms:created>
  <dcterms:modified xsi:type="dcterms:W3CDTF">2025-09-23T22:19:39Z</dcterms:modified>
  <dc:identifier>DAGw01wUzOk</dc:identifier>
</cp:coreProperties>
</file>