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5" r:id="rId7"/>
    <p:sldId id="264" r:id="rId8"/>
    <p:sldId id="260" r:id="rId9"/>
    <p:sldId id="261" r:id="rId10"/>
    <p:sldId id="262" r:id="rId11"/>
  </p:sldIdLst>
  <p:sldSz cx="12192000" cy="6858000"/>
  <p:notesSz cx="6858000" cy="9144000"/>
  <p:embeddedFontLst>
    <p:embeddedFont>
      <p:font typeface="COCOGOOSE" panose="020B0604020202020204" charset="0"/>
      <p:regular r:id="rId12"/>
    </p:embeddedFont>
    <p:embeddedFont>
      <p:font typeface="Helvetica Bold" panose="020B0604020202020204" charset="0"/>
      <p:regular r:id="rId13"/>
    </p:embeddedFont>
    <p:embeddedFont>
      <p:font typeface="House-A-Rama-League-Night" panose="020B0604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8" d="100"/>
          <a:sy n="88" d="100"/>
        </p:scale>
        <p:origin x="62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hale" userId="58bd1f33-797d-424e-968e-a445155f6b27" providerId="ADAL" clId="{71083AA5-67E7-4CB9-BD88-D867966D5E13}"/>
    <pc:docChg chg="modSld">
      <pc:chgData name="santiago hale" userId="58bd1f33-797d-424e-968e-a445155f6b27" providerId="ADAL" clId="{71083AA5-67E7-4CB9-BD88-D867966D5E13}" dt="2025-09-23T22:19:30.727" v="1" actId="14100"/>
      <pc:docMkLst>
        <pc:docMk/>
      </pc:docMkLst>
      <pc:sldChg chg="modSp mod">
        <pc:chgData name="santiago hale" userId="58bd1f33-797d-424e-968e-a445155f6b27" providerId="ADAL" clId="{71083AA5-67E7-4CB9-BD88-D867966D5E13}" dt="2025-09-23T22:19:30.727" v="1" actId="14100"/>
        <pc:sldMkLst>
          <pc:docMk/>
          <pc:sldMk cId="0" sldId="260"/>
        </pc:sldMkLst>
        <pc:spChg chg="mod">
          <ac:chgData name="santiago hale" userId="58bd1f33-797d-424e-968e-a445155f6b27" providerId="ADAL" clId="{71083AA5-67E7-4CB9-BD88-D867966D5E13}" dt="2025-09-23T22:19:29.120" v="0" actId="14100"/>
          <ac:spMkLst>
            <pc:docMk/>
            <pc:sldMk cId="0" sldId="260"/>
            <ac:spMk id="3" creationId="{00000000-0000-0000-0000-000000000000}"/>
          </ac:spMkLst>
        </pc:spChg>
        <pc:spChg chg="mod">
          <ac:chgData name="santiago hale" userId="58bd1f33-797d-424e-968e-a445155f6b27" providerId="ADAL" clId="{71083AA5-67E7-4CB9-BD88-D867966D5E13}" dt="2025-09-23T22:19:30.727" v="1" actId="14100"/>
          <ac:spMkLst>
            <pc:docMk/>
            <pc:sldMk cId="0" sldId="260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13458" y="1812192"/>
            <a:ext cx="3453015" cy="3233615"/>
          </a:xfrm>
          <a:custGeom>
            <a:avLst/>
            <a:gdLst/>
            <a:ahLst/>
            <a:cxnLst/>
            <a:rect l="l" t="t" r="r" b="b"/>
            <a:pathLst>
              <a:path w="3453015" h="3233615">
                <a:moveTo>
                  <a:pt x="0" y="0"/>
                </a:moveTo>
                <a:lnTo>
                  <a:pt x="3453016" y="0"/>
                </a:lnTo>
                <a:lnTo>
                  <a:pt x="3453016" y="3233616"/>
                </a:lnTo>
                <a:lnTo>
                  <a:pt x="0" y="3233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6096000" y="-723181"/>
            <a:ext cx="11072483" cy="8304362"/>
            <a:chOff x="0" y="0"/>
            <a:chExt cx="812800" cy="609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CADEC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83134" y="930716"/>
            <a:ext cx="2057400" cy="20574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CADEC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3134" y="4114800"/>
            <a:ext cx="2057400" cy="205740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52122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038600" y="2737080"/>
            <a:ext cx="2057400" cy="20574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BF342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679360" y="685800"/>
            <a:ext cx="1953304" cy="1647322"/>
          </a:xfrm>
          <a:custGeom>
            <a:avLst/>
            <a:gdLst/>
            <a:ahLst/>
            <a:cxnLst/>
            <a:rect l="l" t="t" r="r" b="b"/>
            <a:pathLst>
              <a:path w="1953304" h="1647322">
                <a:moveTo>
                  <a:pt x="0" y="0"/>
                </a:moveTo>
                <a:lnTo>
                  <a:pt x="1953304" y="0"/>
                </a:lnTo>
                <a:lnTo>
                  <a:pt x="1953304" y="1647322"/>
                </a:lnTo>
                <a:lnTo>
                  <a:pt x="0" y="164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2" name="Freeform 12"/>
          <p:cNvSpPr/>
          <p:nvPr/>
        </p:nvSpPr>
        <p:spPr>
          <a:xfrm>
            <a:off x="7135844" y="2737080"/>
            <a:ext cx="1808587" cy="1808587"/>
          </a:xfrm>
          <a:custGeom>
            <a:avLst/>
            <a:gdLst/>
            <a:ahLst/>
            <a:cxnLst/>
            <a:rect l="l" t="t" r="r" b="b"/>
            <a:pathLst>
              <a:path w="1808587" h="1808587">
                <a:moveTo>
                  <a:pt x="0" y="0"/>
                </a:moveTo>
                <a:lnTo>
                  <a:pt x="1808587" y="0"/>
                </a:lnTo>
                <a:lnTo>
                  <a:pt x="1808587" y="1808587"/>
                </a:lnTo>
                <a:lnTo>
                  <a:pt x="0" y="1808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3" name="Freeform 13"/>
          <p:cNvSpPr/>
          <p:nvPr/>
        </p:nvSpPr>
        <p:spPr>
          <a:xfrm>
            <a:off x="9762383" y="2191786"/>
            <a:ext cx="1665711" cy="1665711"/>
          </a:xfrm>
          <a:custGeom>
            <a:avLst/>
            <a:gdLst/>
            <a:ahLst/>
            <a:cxnLst/>
            <a:rect l="l" t="t" r="r" b="b"/>
            <a:pathLst>
              <a:path w="1665711" h="1665711">
                <a:moveTo>
                  <a:pt x="0" y="0"/>
                </a:moveTo>
                <a:lnTo>
                  <a:pt x="1665711" y="0"/>
                </a:lnTo>
                <a:lnTo>
                  <a:pt x="1665711" y="1665711"/>
                </a:lnTo>
                <a:lnTo>
                  <a:pt x="0" y="1665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4" name="Freeform 14"/>
          <p:cNvSpPr/>
          <p:nvPr/>
        </p:nvSpPr>
        <p:spPr>
          <a:xfrm>
            <a:off x="9762383" y="827136"/>
            <a:ext cx="1364650" cy="1364650"/>
          </a:xfrm>
          <a:custGeom>
            <a:avLst/>
            <a:gdLst/>
            <a:ahLst/>
            <a:cxnLst/>
            <a:rect l="l" t="t" r="r" b="b"/>
            <a:pathLst>
              <a:path w="1364650" h="1364650">
                <a:moveTo>
                  <a:pt x="0" y="0"/>
                </a:moveTo>
                <a:lnTo>
                  <a:pt x="1364650" y="0"/>
                </a:lnTo>
                <a:lnTo>
                  <a:pt x="1364650" y="1364650"/>
                </a:lnTo>
                <a:lnTo>
                  <a:pt x="0" y="13646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5" name="Freeform 15"/>
          <p:cNvSpPr/>
          <p:nvPr/>
        </p:nvSpPr>
        <p:spPr>
          <a:xfrm>
            <a:off x="7299131" y="4794480"/>
            <a:ext cx="1482013" cy="1482013"/>
          </a:xfrm>
          <a:custGeom>
            <a:avLst/>
            <a:gdLst/>
            <a:ahLst/>
            <a:cxnLst/>
            <a:rect l="l" t="t" r="r" b="b"/>
            <a:pathLst>
              <a:path w="1482013" h="1482013">
                <a:moveTo>
                  <a:pt x="0" y="0"/>
                </a:moveTo>
                <a:lnTo>
                  <a:pt x="1482013" y="0"/>
                </a:lnTo>
                <a:lnTo>
                  <a:pt x="1482013" y="1482013"/>
                </a:lnTo>
                <a:lnTo>
                  <a:pt x="0" y="14820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6" name="Freeform 16"/>
          <p:cNvSpPr/>
          <p:nvPr/>
        </p:nvSpPr>
        <p:spPr>
          <a:xfrm>
            <a:off x="9935876" y="4545667"/>
            <a:ext cx="1492218" cy="1492218"/>
          </a:xfrm>
          <a:custGeom>
            <a:avLst/>
            <a:gdLst/>
            <a:ahLst/>
            <a:cxnLst/>
            <a:rect l="l" t="t" r="r" b="b"/>
            <a:pathLst>
              <a:path w="1492218" h="1492218">
                <a:moveTo>
                  <a:pt x="0" y="0"/>
                </a:moveTo>
                <a:lnTo>
                  <a:pt x="1492218" y="0"/>
                </a:lnTo>
                <a:lnTo>
                  <a:pt x="1492218" y="1492218"/>
                </a:lnTo>
                <a:lnTo>
                  <a:pt x="0" y="14922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83EF06E-13DA-7C81-4078-2C3D2DF3732F}"/>
              </a:ext>
            </a:extLst>
          </p:cNvPr>
          <p:cNvSpPr/>
          <p:nvPr/>
        </p:nvSpPr>
        <p:spPr>
          <a:xfrm>
            <a:off x="152400" y="152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3453015" h="3233615">
                <a:moveTo>
                  <a:pt x="0" y="0"/>
                </a:moveTo>
                <a:lnTo>
                  <a:pt x="3453016" y="0"/>
                </a:lnTo>
                <a:lnTo>
                  <a:pt x="3453016" y="3233616"/>
                </a:lnTo>
                <a:lnTo>
                  <a:pt x="0" y="3233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193E38BB-503C-682E-41AD-F50F8987E8B3}"/>
              </a:ext>
            </a:extLst>
          </p:cNvPr>
          <p:cNvGrpSpPr/>
          <p:nvPr/>
        </p:nvGrpSpPr>
        <p:grpSpPr>
          <a:xfrm>
            <a:off x="-2209797" y="-428626"/>
            <a:ext cx="19278600" cy="7286626"/>
            <a:chOff x="19276" y="-38100"/>
            <a:chExt cx="812800" cy="6477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BC947BC3-718C-2D73-EA48-18AD62214520}"/>
                </a:ext>
              </a:extLst>
            </p:cNvPr>
            <p:cNvSpPr/>
            <p:nvPr/>
          </p:nvSpPr>
          <p:spPr>
            <a:xfrm>
              <a:off x="19276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CADEC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75037E7-B113-F899-B8D3-5AAC1CFD7C33}"/>
                </a:ext>
              </a:extLst>
            </p:cNvPr>
            <p:cNvSpPr txBox="1"/>
            <p:nvPr/>
          </p:nvSpPr>
          <p:spPr>
            <a:xfrm>
              <a:off x="101600" y="-38100"/>
              <a:ext cx="609600" cy="647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364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A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45131" y="5623956"/>
            <a:ext cx="995535" cy="960250"/>
          </a:xfrm>
          <a:custGeom>
            <a:avLst/>
            <a:gdLst/>
            <a:ahLst/>
            <a:cxnLst/>
            <a:rect l="l" t="t" r="r" b="b"/>
            <a:pathLst>
              <a:path w="995535" h="960250">
                <a:moveTo>
                  <a:pt x="0" y="0"/>
                </a:moveTo>
                <a:lnTo>
                  <a:pt x="995534" y="0"/>
                </a:lnTo>
                <a:lnTo>
                  <a:pt x="995534" y="960250"/>
                </a:lnTo>
                <a:lnTo>
                  <a:pt x="0" y="96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1" t="-18861" r="-8951" b="-1334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10355613" y="5163809"/>
            <a:ext cx="579035" cy="579035"/>
          </a:xfrm>
          <a:custGeom>
            <a:avLst/>
            <a:gdLst/>
            <a:ahLst/>
            <a:cxnLst/>
            <a:rect l="l" t="t" r="r" b="b"/>
            <a:pathLst>
              <a:path w="579035" h="579035">
                <a:moveTo>
                  <a:pt x="0" y="0"/>
                </a:moveTo>
                <a:lnTo>
                  <a:pt x="579035" y="0"/>
                </a:lnTo>
                <a:lnTo>
                  <a:pt x="579035" y="579035"/>
                </a:lnTo>
                <a:lnTo>
                  <a:pt x="0" y="579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 rot="-2889365">
            <a:off x="11447512" y="4817265"/>
            <a:ext cx="529183" cy="526602"/>
          </a:xfrm>
          <a:custGeom>
            <a:avLst/>
            <a:gdLst/>
            <a:ahLst/>
            <a:cxnLst/>
            <a:rect l="l" t="t" r="r" b="b"/>
            <a:pathLst>
              <a:path w="529183" h="526602">
                <a:moveTo>
                  <a:pt x="0" y="0"/>
                </a:moveTo>
                <a:lnTo>
                  <a:pt x="529183" y="0"/>
                </a:lnTo>
                <a:lnTo>
                  <a:pt x="529183" y="526602"/>
                </a:lnTo>
                <a:lnTo>
                  <a:pt x="0" y="526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-2889365">
            <a:off x="10642485" y="4265858"/>
            <a:ext cx="888227" cy="883895"/>
          </a:xfrm>
          <a:custGeom>
            <a:avLst/>
            <a:gdLst/>
            <a:ahLst/>
            <a:cxnLst/>
            <a:rect l="l" t="t" r="r" b="b"/>
            <a:pathLst>
              <a:path w="888227" h="883895">
                <a:moveTo>
                  <a:pt x="0" y="0"/>
                </a:moveTo>
                <a:lnTo>
                  <a:pt x="888227" y="0"/>
                </a:lnTo>
                <a:lnTo>
                  <a:pt x="888227" y="883895"/>
                </a:lnTo>
                <a:lnTo>
                  <a:pt x="0" y="8838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9312230" y="5060698"/>
            <a:ext cx="1043383" cy="1043383"/>
          </a:xfrm>
          <a:custGeom>
            <a:avLst/>
            <a:gdLst/>
            <a:ahLst/>
            <a:cxnLst/>
            <a:rect l="l" t="t" r="r" b="b"/>
            <a:pathLst>
              <a:path w="1043383" h="1043383">
                <a:moveTo>
                  <a:pt x="0" y="0"/>
                </a:moveTo>
                <a:lnTo>
                  <a:pt x="1043383" y="0"/>
                </a:lnTo>
                <a:lnTo>
                  <a:pt x="1043383" y="1043383"/>
                </a:lnTo>
                <a:lnTo>
                  <a:pt x="0" y="1043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9833922" y="6172200"/>
            <a:ext cx="1043383" cy="1043383"/>
          </a:xfrm>
          <a:custGeom>
            <a:avLst/>
            <a:gdLst/>
            <a:ahLst/>
            <a:cxnLst/>
            <a:rect l="l" t="t" r="r" b="b"/>
            <a:pathLst>
              <a:path w="1043383" h="1043383">
                <a:moveTo>
                  <a:pt x="0" y="0"/>
                </a:moveTo>
                <a:lnTo>
                  <a:pt x="1043383" y="0"/>
                </a:lnTo>
                <a:lnTo>
                  <a:pt x="1043383" y="1043383"/>
                </a:lnTo>
                <a:lnTo>
                  <a:pt x="0" y="1043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 rot="-2889365">
            <a:off x="11594351" y="6215707"/>
            <a:ext cx="740611" cy="736998"/>
          </a:xfrm>
          <a:custGeom>
            <a:avLst/>
            <a:gdLst/>
            <a:ahLst/>
            <a:cxnLst/>
            <a:rect l="l" t="t" r="r" b="b"/>
            <a:pathLst>
              <a:path w="740611" h="736998">
                <a:moveTo>
                  <a:pt x="0" y="0"/>
                </a:moveTo>
                <a:lnTo>
                  <a:pt x="740611" y="0"/>
                </a:lnTo>
                <a:lnTo>
                  <a:pt x="740611" y="736998"/>
                </a:lnTo>
                <a:lnTo>
                  <a:pt x="0" y="7369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A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4821" y="660899"/>
            <a:ext cx="995535" cy="960250"/>
          </a:xfrm>
          <a:custGeom>
            <a:avLst/>
            <a:gdLst/>
            <a:ahLst/>
            <a:cxnLst/>
            <a:rect l="l" t="t" r="r" b="b"/>
            <a:pathLst>
              <a:path w="995535" h="960250">
                <a:moveTo>
                  <a:pt x="0" y="0"/>
                </a:moveTo>
                <a:lnTo>
                  <a:pt x="995534" y="0"/>
                </a:lnTo>
                <a:lnTo>
                  <a:pt x="995534" y="960250"/>
                </a:lnTo>
                <a:lnTo>
                  <a:pt x="0" y="96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71" t="-18861" r="-8951" b="-13347"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405303" y="200752"/>
            <a:ext cx="579035" cy="579035"/>
          </a:xfrm>
          <a:custGeom>
            <a:avLst/>
            <a:gdLst/>
            <a:ahLst/>
            <a:cxnLst/>
            <a:rect l="l" t="t" r="r" b="b"/>
            <a:pathLst>
              <a:path w="579035" h="579035">
                <a:moveTo>
                  <a:pt x="0" y="0"/>
                </a:moveTo>
                <a:lnTo>
                  <a:pt x="579035" y="0"/>
                </a:lnTo>
                <a:lnTo>
                  <a:pt x="579035" y="579035"/>
                </a:lnTo>
                <a:lnTo>
                  <a:pt x="0" y="579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 rot="-2889365">
            <a:off x="1497202" y="-145792"/>
            <a:ext cx="529183" cy="526602"/>
          </a:xfrm>
          <a:custGeom>
            <a:avLst/>
            <a:gdLst/>
            <a:ahLst/>
            <a:cxnLst/>
            <a:rect l="l" t="t" r="r" b="b"/>
            <a:pathLst>
              <a:path w="529183" h="526602">
                <a:moveTo>
                  <a:pt x="0" y="0"/>
                </a:moveTo>
                <a:lnTo>
                  <a:pt x="529183" y="0"/>
                </a:lnTo>
                <a:lnTo>
                  <a:pt x="529183" y="526602"/>
                </a:lnTo>
                <a:lnTo>
                  <a:pt x="0" y="526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 rot="-2889365">
            <a:off x="748474" y="-287834"/>
            <a:ext cx="888227" cy="883895"/>
          </a:xfrm>
          <a:custGeom>
            <a:avLst/>
            <a:gdLst/>
            <a:ahLst/>
            <a:cxnLst/>
            <a:rect l="l" t="t" r="r" b="b"/>
            <a:pathLst>
              <a:path w="888227" h="883895">
                <a:moveTo>
                  <a:pt x="0" y="0"/>
                </a:moveTo>
                <a:lnTo>
                  <a:pt x="888228" y="0"/>
                </a:lnTo>
                <a:lnTo>
                  <a:pt x="888228" y="883894"/>
                </a:lnTo>
                <a:lnTo>
                  <a:pt x="0" y="8838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-638080" y="97641"/>
            <a:ext cx="1043383" cy="1043383"/>
          </a:xfrm>
          <a:custGeom>
            <a:avLst/>
            <a:gdLst/>
            <a:ahLst/>
            <a:cxnLst/>
            <a:rect l="l" t="t" r="r" b="b"/>
            <a:pathLst>
              <a:path w="1043383" h="1043383">
                <a:moveTo>
                  <a:pt x="0" y="0"/>
                </a:moveTo>
                <a:lnTo>
                  <a:pt x="1043383" y="0"/>
                </a:lnTo>
                <a:lnTo>
                  <a:pt x="1043383" y="1043383"/>
                </a:lnTo>
                <a:lnTo>
                  <a:pt x="0" y="1043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7" name="Freeform 7"/>
          <p:cNvSpPr/>
          <p:nvPr/>
        </p:nvSpPr>
        <p:spPr>
          <a:xfrm>
            <a:off x="-357583" y="943801"/>
            <a:ext cx="1043383" cy="1043383"/>
          </a:xfrm>
          <a:custGeom>
            <a:avLst/>
            <a:gdLst/>
            <a:ahLst/>
            <a:cxnLst/>
            <a:rect l="l" t="t" r="r" b="b"/>
            <a:pathLst>
              <a:path w="1043383" h="1043383">
                <a:moveTo>
                  <a:pt x="0" y="0"/>
                </a:moveTo>
                <a:lnTo>
                  <a:pt x="1043383" y="0"/>
                </a:lnTo>
                <a:lnTo>
                  <a:pt x="1043383" y="1043383"/>
                </a:lnTo>
                <a:lnTo>
                  <a:pt x="0" y="1043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 rot="-2889365">
            <a:off x="1644041" y="1252650"/>
            <a:ext cx="740611" cy="736998"/>
          </a:xfrm>
          <a:custGeom>
            <a:avLst/>
            <a:gdLst/>
            <a:ahLst/>
            <a:cxnLst/>
            <a:rect l="l" t="t" r="r" b="b"/>
            <a:pathLst>
              <a:path w="740611" h="736998">
                <a:moveTo>
                  <a:pt x="0" y="0"/>
                </a:moveTo>
                <a:lnTo>
                  <a:pt x="740611" y="0"/>
                </a:lnTo>
                <a:lnTo>
                  <a:pt x="740611" y="736998"/>
                </a:lnTo>
                <a:lnTo>
                  <a:pt x="0" y="7369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1555418" y="490269"/>
            <a:ext cx="579035" cy="579035"/>
          </a:xfrm>
          <a:custGeom>
            <a:avLst/>
            <a:gdLst/>
            <a:ahLst/>
            <a:cxnLst/>
            <a:rect l="l" t="t" r="r" b="b"/>
            <a:pathLst>
              <a:path w="579035" h="579035">
                <a:moveTo>
                  <a:pt x="0" y="0"/>
                </a:moveTo>
                <a:lnTo>
                  <a:pt x="579035" y="0"/>
                </a:lnTo>
                <a:lnTo>
                  <a:pt x="579035" y="579035"/>
                </a:lnTo>
                <a:lnTo>
                  <a:pt x="0" y="579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 rot="-2889365">
            <a:off x="655243" y="1757293"/>
            <a:ext cx="658191" cy="654980"/>
          </a:xfrm>
          <a:custGeom>
            <a:avLst/>
            <a:gdLst/>
            <a:ahLst/>
            <a:cxnLst/>
            <a:rect l="l" t="t" r="r" b="b"/>
            <a:pathLst>
              <a:path w="658191" h="654980">
                <a:moveTo>
                  <a:pt x="0" y="0"/>
                </a:moveTo>
                <a:lnTo>
                  <a:pt x="658191" y="0"/>
                </a:lnTo>
                <a:lnTo>
                  <a:pt x="658191" y="654980"/>
                </a:lnTo>
                <a:lnTo>
                  <a:pt x="0" y="6549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Freeform 6"/>
          <p:cNvSpPr/>
          <p:nvPr/>
        </p:nvSpPr>
        <p:spPr>
          <a:xfrm>
            <a:off x="3333872" y="1987184"/>
            <a:ext cx="3453015" cy="3233615"/>
          </a:xfrm>
          <a:custGeom>
            <a:avLst/>
            <a:gdLst/>
            <a:ahLst/>
            <a:cxnLst/>
            <a:rect l="l" t="t" r="r" b="b"/>
            <a:pathLst>
              <a:path w="3453015" h="3233615">
                <a:moveTo>
                  <a:pt x="0" y="0"/>
                </a:moveTo>
                <a:lnTo>
                  <a:pt x="3453015" y="0"/>
                </a:lnTo>
                <a:lnTo>
                  <a:pt x="3453015" y="3233616"/>
                </a:lnTo>
                <a:lnTo>
                  <a:pt x="0" y="32336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diagonales cortadas 5">
            <a:extLst>
              <a:ext uri="{FF2B5EF4-FFF2-40B4-BE49-F238E27FC236}">
                <a16:creationId xmlns:a16="http://schemas.microsoft.com/office/drawing/2014/main" id="{2A390BC1-BADC-8084-3BC6-5606F1F4EA7F}"/>
              </a:ext>
            </a:extLst>
          </p:cNvPr>
          <p:cNvSpPr/>
          <p:nvPr/>
        </p:nvSpPr>
        <p:spPr>
          <a:xfrm>
            <a:off x="228600" y="304800"/>
            <a:ext cx="11658600" cy="6248400"/>
          </a:xfrm>
          <a:prstGeom prst="snip2Diag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B0F0"/>
              </a:solidFill>
            </a:endParaRPr>
          </a:p>
        </p:txBody>
      </p:sp>
      <p:grpSp>
        <p:nvGrpSpPr>
          <p:cNvPr id="2" name="Group 2"/>
          <p:cNvGrpSpPr/>
          <p:nvPr/>
        </p:nvGrpSpPr>
        <p:grpSpPr>
          <a:xfrm>
            <a:off x="337457" y="457200"/>
            <a:ext cx="755730" cy="711215"/>
            <a:chOff x="0" y="0"/>
            <a:chExt cx="1542552" cy="15869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2552" cy="1586902"/>
            </a:xfrm>
            <a:custGeom>
              <a:avLst/>
              <a:gdLst/>
              <a:ahLst/>
              <a:cxnLst/>
              <a:rect l="l" t="t" r="r" b="b"/>
              <a:pathLst>
                <a:path w="1542552" h="1586902">
                  <a:moveTo>
                    <a:pt x="0" y="0"/>
                  </a:moveTo>
                  <a:lnTo>
                    <a:pt x="1542552" y="0"/>
                  </a:lnTo>
                  <a:lnTo>
                    <a:pt x="1542552" y="1586902"/>
                  </a:lnTo>
                  <a:lnTo>
                    <a:pt x="0" y="1586902"/>
                  </a:lnTo>
                  <a:close/>
                </a:path>
              </a:pathLst>
            </a:custGeom>
            <a:solidFill>
              <a:srgbClr val="0CADEC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542552" cy="1625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70301" y="495299"/>
            <a:ext cx="673447" cy="616065"/>
          </a:xfrm>
          <a:custGeom>
            <a:avLst/>
            <a:gdLst/>
            <a:ahLst/>
            <a:cxnLst/>
            <a:rect l="l" t="t" r="r" b="b"/>
            <a:pathLst>
              <a:path w="3479459" h="3479459">
                <a:moveTo>
                  <a:pt x="0" y="0"/>
                </a:moveTo>
                <a:lnTo>
                  <a:pt x="3479459" y="0"/>
                </a:lnTo>
                <a:lnTo>
                  <a:pt x="3479459" y="3479460"/>
                </a:lnTo>
                <a:lnTo>
                  <a:pt x="0" y="34794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0382C-5976-D827-79B5-FF8A42029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9E1D4FC0-2919-4390-2E06-62E70324A479}"/>
              </a:ext>
            </a:extLst>
          </p:cNvPr>
          <p:cNvSpPr/>
          <p:nvPr/>
        </p:nvSpPr>
        <p:spPr>
          <a:xfrm>
            <a:off x="-25400" y="0"/>
            <a:ext cx="787400" cy="762000"/>
          </a:xfrm>
          <a:custGeom>
            <a:avLst/>
            <a:gdLst/>
            <a:ahLst/>
            <a:cxnLst/>
            <a:rect l="l" t="t" r="r" b="b"/>
            <a:pathLst>
              <a:path w="3453015" h="3233615">
                <a:moveTo>
                  <a:pt x="0" y="0"/>
                </a:moveTo>
                <a:lnTo>
                  <a:pt x="3453015" y="0"/>
                </a:lnTo>
                <a:lnTo>
                  <a:pt x="3453015" y="3233616"/>
                </a:lnTo>
                <a:lnTo>
                  <a:pt x="0" y="3233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735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798D45C5-3C8F-4052-F072-C904911DEB39}"/>
              </a:ext>
            </a:extLst>
          </p:cNvPr>
          <p:cNvSpPr/>
          <p:nvPr/>
        </p:nvSpPr>
        <p:spPr>
          <a:xfrm>
            <a:off x="-1" y="-2389421"/>
            <a:ext cx="14922597" cy="10599117"/>
          </a:xfrm>
          <a:custGeom>
            <a:avLst/>
            <a:gdLst>
              <a:gd name="connsiteX0" fmla="*/ 0 w 13106400"/>
              <a:gd name="connsiteY0" fmla="*/ 4495800 h 8991600"/>
              <a:gd name="connsiteX1" fmla="*/ 6553200 w 13106400"/>
              <a:gd name="connsiteY1" fmla="*/ 0 h 8991600"/>
              <a:gd name="connsiteX2" fmla="*/ 13106400 w 13106400"/>
              <a:gd name="connsiteY2" fmla="*/ 4495800 h 8991600"/>
              <a:gd name="connsiteX3" fmla="*/ 6553200 w 13106400"/>
              <a:gd name="connsiteY3" fmla="*/ 8991600 h 8991600"/>
              <a:gd name="connsiteX4" fmla="*/ 0 w 13106400"/>
              <a:gd name="connsiteY4" fmla="*/ 4495800 h 8991600"/>
              <a:gd name="connsiteX0" fmla="*/ 0 w 12077700"/>
              <a:gd name="connsiteY0" fmla="*/ 4495800 h 8991600"/>
              <a:gd name="connsiteX1" fmla="*/ 5524500 w 12077700"/>
              <a:gd name="connsiteY1" fmla="*/ 0 h 8991600"/>
              <a:gd name="connsiteX2" fmla="*/ 12077700 w 12077700"/>
              <a:gd name="connsiteY2" fmla="*/ 4495800 h 8991600"/>
              <a:gd name="connsiteX3" fmla="*/ 5524500 w 12077700"/>
              <a:gd name="connsiteY3" fmla="*/ 8991600 h 8991600"/>
              <a:gd name="connsiteX4" fmla="*/ 0 w 12077700"/>
              <a:gd name="connsiteY4" fmla="*/ 4495800 h 8991600"/>
              <a:gd name="connsiteX0" fmla="*/ 0 w 10858500"/>
              <a:gd name="connsiteY0" fmla="*/ 4610232 h 8991872"/>
              <a:gd name="connsiteX1" fmla="*/ 4305300 w 10858500"/>
              <a:gd name="connsiteY1" fmla="*/ 132 h 8991872"/>
              <a:gd name="connsiteX2" fmla="*/ 10858500 w 10858500"/>
              <a:gd name="connsiteY2" fmla="*/ 4495932 h 8991872"/>
              <a:gd name="connsiteX3" fmla="*/ 4305300 w 10858500"/>
              <a:gd name="connsiteY3" fmla="*/ 8991732 h 8991872"/>
              <a:gd name="connsiteX4" fmla="*/ 0 w 10858500"/>
              <a:gd name="connsiteY4" fmla="*/ 4610232 h 8991872"/>
              <a:gd name="connsiteX0" fmla="*/ 70 w 10858570"/>
              <a:gd name="connsiteY0" fmla="*/ 6070677 h 10452278"/>
              <a:gd name="connsiteX1" fmla="*/ 4397704 w 10858570"/>
              <a:gd name="connsiteY1" fmla="*/ 77 h 10452278"/>
              <a:gd name="connsiteX2" fmla="*/ 10858570 w 10858570"/>
              <a:gd name="connsiteY2" fmla="*/ 5956377 h 10452278"/>
              <a:gd name="connsiteX3" fmla="*/ 4305370 w 10858570"/>
              <a:gd name="connsiteY3" fmla="*/ 10452177 h 10452278"/>
              <a:gd name="connsiteX4" fmla="*/ 70 w 10858570"/>
              <a:gd name="connsiteY4" fmla="*/ 6070677 h 10452278"/>
              <a:gd name="connsiteX0" fmla="*/ 70 w 10858570"/>
              <a:gd name="connsiteY0" fmla="*/ 2549374 h 10686399"/>
              <a:gd name="connsiteX1" fmla="*/ 4397704 w 10858570"/>
              <a:gd name="connsiteY1" fmla="*/ 149074 h 10686399"/>
              <a:gd name="connsiteX2" fmla="*/ 10858570 w 10858570"/>
              <a:gd name="connsiteY2" fmla="*/ 6105374 h 10686399"/>
              <a:gd name="connsiteX3" fmla="*/ 4305370 w 10858570"/>
              <a:gd name="connsiteY3" fmla="*/ 10601174 h 10686399"/>
              <a:gd name="connsiteX4" fmla="*/ 70 w 10858570"/>
              <a:gd name="connsiteY4" fmla="*/ 2549374 h 10686399"/>
              <a:gd name="connsiteX0" fmla="*/ 70 w 10849337"/>
              <a:gd name="connsiteY0" fmla="*/ 2503797 h 10599117"/>
              <a:gd name="connsiteX1" fmla="*/ 4397704 w 10849337"/>
              <a:gd name="connsiteY1" fmla="*/ 103497 h 10599117"/>
              <a:gd name="connsiteX2" fmla="*/ 10849337 w 10849337"/>
              <a:gd name="connsiteY2" fmla="*/ 5259697 h 10599117"/>
              <a:gd name="connsiteX3" fmla="*/ 4305370 w 10849337"/>
              <a:gd name="connsiteY3" fmla="*/ 10555597 h 10599117"/>
              <a:gd name="connsiteX4" fmla="*/ 70 w 10849337"/>
              <a:gd name="connsiteY4" fmla="*/ 2503797 h 1059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849337" h="10599117">
                <a:moveTo>
                  <a:pt x="70" y="2503797"/>
                </a:moveTo>
                <a:cubicBezTo>
                  <a:pt x="15459" y="761780"/>
                  <a:pt x="2589493" y="-355820"/>
                  <a:pt x="4397704" y="103497"/>
                </a:cubicBezTo>
                <a:cubicBezTo>
                  <a:pt x="6205915" y="562814"/>
                  <a:pt x="10849337" y="2776735"/>
                  <a:pt x="10849337" y="5259697"/>
                </a:cubicBezTo>
                <a:cubicBezTo>
                  <a:pt x="10849337" y="7742659"/>
                  <a:pt x="6113581" y="11014914"/>
                  <a:pt x="4305370" y="10555597"/>
                </a:cubicBezTo>
                <a:cubicBezTo>
                  <a:pt x="2497159" y="10096280"/>
                  <a:pt x="-15319" y="4245814"/>
                  <a:pt x="70" y="2503797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9507912E-0F86-6085-10F6-74DF5CAEB924}"/>
              </a:ext>
            </a:extLst>
          </p:cNvPr>
          <p:cNvSpPr/>
          <p:nvPr/>
        </p:nvSpPr>
        <p:spPr>
          <a:xfrm>
            <a:off x="0" y="5880100"/>
            <a:ext cx="1066800" cy="952500"/>
          </a:xfrm>
          <a:custGeom>
            <a:avLst/>
            <a:gdLst/>
            <a:ahLst/>
            <a:cxnLst/>
            <a:rect l="l" t="t" r="r" b="b"/>
            <a:pathLst>
              <a:path w="3453015" h="3233615">
                <a:moveTo>
                  <a:pt x="0" y="0"/>
                </a:moveTo>
                <a:lnTo>
                  <a:pt x="3453015" y="0"/>
                </a:lnTo>
                <a:lnTo>
                  <a:pt x="3453015" y="3233616"/>
                </a:lnTo>
                <a:lnTo>
                  <a:pt x="0" y="3233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64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51778" y="629287"/>
            <a:ext cx="2288444" cy="13920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66"/>
              </a:lnSpc>
            </a:pPr>
            <a:r>
              <a:rPr lang="en-US" sz="7047" b="1" dirty="0">
                <a:solidFill>
                  <a:srgbClr val="000000"/>
                </a:solidFill>
                <a:latin typeface="Helvetica Bold"/>
                <a:ea typeface="Helvetica Bold"/>
                <a:cs typeface="Helvetica Bold"/>
                <a:sym typeface="Helvetica Bold"/>
              </a:rPr>
              <a:t>STAFF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48000" y="2768971"/>
            <a:ext cx="4470001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66"/>
              </a:lnSpc>
            </a:pPr>
            <a:r>
              <a:rPr lang="en-US" sz="7047" dirty="0">
                <a:solidFill>
                  <a:srgbClr val="000000"/>
                </a:solidFill>
                <a:latin typeface="House-A-Rama-League-Night"/>
                <a:ea typeface="House-A-Rama-League-Night"/>
                <a:cs typeface="House-A-Rama-League-Night"/>
                <a:sym typeface="House-A-Rama-League-Night"/>
              </a:rPr>
              <a:t>STAFF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00200" y="4684307"/>
            <a:ext cx="5949595" cy="1223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66"/>
              </a:lnSpc>
            </a:pPr>
            <a:r>
              <a:rPr lang="en-US" sz="7047" dirty="0">
                <a:solidFill>
                  <a:srgbClr val="000000"/>
                </a:solidFill>
                <a:latin typeface="COCOGOOSE" panose="020B0604020202020204" charset="0"/>
                <a:ea typeface="COCOGOOSE"/>
                <a:cs typeface="COCOGOOSE"/>
                <a:sym typeface="COCOGOOSE"/>
              </a:rPr>
              <a:t>STAFF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5800" y="685800"/>
            <a:ext cx="2280319" cy="2280319"/>
          </a:xfrm>
          <a:custGeom>
            <a:avLst/>
            <a:gdLst/>
            <a:ahLst/>
            <a:cxnLst/>
            <a:rect l="l" t="t" r="r" b="b"/>
            <a:pathLst>
              <a:path w="2280319" h="2280319">
                <a:moveTo>
                  <a:pt x="0" y="0"/>
                </a:moveTo>
                <a:lnTo>
                  <a:pt x="2280319" y="0"/>
                </a:lnTo>
                <a:lnTo>
                  <a:pt x="2280319" y="2280319"/>
                </a:lnTo>
                <a:lnTo>
                  <a:pt x="0" y="22803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>
            <a:off x="4735025" y="464984"/>
            <a:ext cx="2721951" cy="2721951"/>
          </a:xfrm>
          <a:custGeom>
            <a:avLst/>
            <a:gdLst/>
            <a:ahLst/>
            <a:cxnLst/>
            <a:rect l="l" t="t" r="r" b="b"/>
            <a:pathLst>
              <a:path w="2721951" h="2721951">
                <a:moveTo>
                  <a:pt x="0" y="0"/>
                </a:moveTo>
                <a:lnTo>
                  <a:pt x="2721950" y="0"/>
                </a:lnTo>
                <a:lnTo>
                  <a:pt x="2721950" y="2721951"/>
                </a:lnTo>
                <a:lnTo>
                  <a:pt x="0" y="2721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" name="Freeform 4"/>
          <p:cNvSpPr/>
          <p:nvPr/>
        </p:nvSpPr>
        <p:spPr>
          <a:xfrm>
            <a:off x="685800" y="3429000"/>
            <a:ext cx="2507031" cy="2507031"/>
          </a:xfrm>
          <a:custGeom>
            <a:avLst/>
            <a:gdLst/>
            <a:ahLst/>
            <a:cxnLst/>
            <a:rect l="l" t="t" r="r" b="b"/>
            <a:pathLst>
              <a:path w="2507031" h="2507031">
                <a:moveTo>
                  <a:pt x="0" y="0"/>
                </a:moveTo>
                <a:lnTo>
                  <a:pt x="2507031" y="0"/>
                </a:lnTo>
                <a:lnTo>
                  <a:pt x="2507031" y="2507031"/>
                </a:lnTo>
                <a:lnTo>
                  <a:pt x="0" y="25070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5" name="Freeform 5"/>
          <p:cNvSpPr/>
          <p:nvPr/>
        </p:nvSpPr>
        <p:spPr>
          <a:xfrm>
            <a:off x="4928928" y="3601887"/>
            <a:ext cx="2334144" cy="2334144"/>
          </a:xfrm>
          <a:custGeom>
            <a:avLst/>
            <a:gdLst/>
            <a:ahLst/>
            <a:cxnLst/>
            <a:rect l="l" t="t" r="r" b="b"/>
            <a:pathLst>
              <a:path w="2334144" h="2334144">
                <a:moveTo>
                  <a:pt x="0" y="0"/>
                </a:moveTo>
                <a:lnTo>
                  <a:pt x="2334144" y="0"/>
                </a:lnTo>
                <a:lnTo>
                  <a:pt x="2334144" y="2334144"/>
                </a:lnTo>
                <a:lnTo>
                  <a:pt x="0" y="23341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6" name="Freeform 6"/>
          <p:cNvSpPr/>
          <p:nvPr/>
        </p:nvSpPr>
        <p:spPr>
          <a:xfrm>
            <a:off x="8911252" y="565886"/>
            <a:ext cx="2520147" cy="2520147"/>
          </a:xfrm>
          <a:custGeom>
            <a:avLst/>
            <a:gdLst/>
            <a:ahLst/>
            <a:cxnLst/>
            <a:rect l="l" t="t" r="r" b="b"/>
            <a:pathLst>
              <a:path w="2520147" h="2520147">
                <a:moveTo>
                  <a:pt x="0" y="0"/>
                </a:moveTo>
                <a:lnTo>
                  <a:pt x="2520147" y="0"/>
                </a:lnTo>
                <a:lnTo>
                  <a:pt x="2520147" y="2520147"/>
                </a:lnTo>
                <a:lnTo>
                  <a:pt x="0" y="25201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03e4e55-46bf-4fa8-8aea-2458594b311b}" enabled="0" method="" siteId="{603e4e55-46bf-4fa8-8aea-2458594b311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1143</TotalTime>
  <Words>3</Words>
  <Application>Microsoft Office PowerPoint</Application>
  <PresentationFormat>Panorámica</PresentationFormat>
  <Paragraphs>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House-A-Rama-League-Night</vt:lpstr>
      <vt:lpstr>Helvetica Bold</vt:lpstr>
      <vt:lpstr>COCOGOOSE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Book Slim Pop</dc:title>
  <dc:creator>Becario1 TI</dc:creator>
  <cp:lastModifiedBy>Slim Pop</cp:lastModifiedBy>
  <cp:revision>4</cp:revision>
  <dcterms:created xsi:type="dcterms:W3CDTF">2006-08-16T00:00:00Z</dcterms:created>
  <dcterms:modified xsi:type="dcterms:W3CDTF">2025-09-26T22:45:17Z</dcterms:modified>
  <dc:identifier>DAGw01wUzOk</dc:identifier>
</cp:coreProperties>
</file>