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A00C1-94FD-4A23-8B46-3AA9EDE1E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159" r="-1" b="10566"/>
          <a:stretch/>
        </p:blipFill>
        <p:spPr>
          <a:xfrm>
            <a:off x="20" y="258147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FF95C-F76F-E747-9141-07D81BE2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Does the car you drive affect Air Quality?</a:t>
            </a:r>
            <a:br>
              <a:rPr lang="en-US" sz="6600" dirty="0">
                <a:solidFill>
                  <a:schemeClr val="bg1"/>
                </a:solidFill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2879-7F9E-F644-8FA8-DD9D4B60D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219455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Celeste Muniz-Lithgow</a:t>
            </a:r>
          </a:p>
          <a:p>
            <a:r>
              <a:rPr lang="en-US" dirty="0">
                <a:solidFill>
                  <a:schemeClr val="bg1"/>
                </a:solidFill>
              </a:rPr>
              <a:t>Deepa </a:t>
            </a:r>
            <a:r>
              <a:rPr lang="en-US" dirty="0" err="1">
                <a:solidFill>
                  <a:schemeClr val="bg1"/>
                </a:solidFill>
              </a:rPr>
              <a:t>Vadakan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Palak </a:t>
            </a:r>
            <a:r>
              <a:rPr lang="en-US" dirty="0" err="1">
                <a:solidFill>
                  <a:schemeClr val="bg1"/>
                </a:solidFill>
              </a:rPr>
              <a:t>Soni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 Samson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53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40CF-C3D3-1F4A-8831-2D9DCC1E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for Private vs Commercial cars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E3CE30-C1EC-0546-B151-BF575EC10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9" y="1914525"/>
            <a:ext cx="3709722" cy="2644644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386162-C574-CD49-A4A7-5688E37F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799" y="1917766"/>
            <a:ext cx="3709722" cy="2644644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6EF2B5-322F-1D4B-9220-E257B0A3C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39" y="1914525"/>
            <a:ext cx="3709722" cy="26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2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7B75-CD8C-E744-BC59-40E2DB23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52A7-CE72-7344-B79A-AF6CC99B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Quality affects the air we breathe and our overall health. One of the major factors of reducing air quality is related to elevated levels of ozone and particulate matter.</a:t>
            </a:r>
          </a:p>
          <a:p>
            <a:r>
              <a:rPr lang="en-US" dirty="0"/>
              <a:t>Ozone and particulate matter from vehicles is one of the sources of these pollutants.</a:t>
            </a:r>
          </a:p>
          <a:p>
            <a:r>
              <a:rPr lang="en-US" dirty="0"/>
              <a:t>Hypothesis: There is a correlation between vehicles and the air we breathe.</a:t>
            </a:r>
          </a:p>
        </p:txBody>
      </p:sp>
    </p:spTree>
    <p:extLst>
      <p:ext uri="{BB962C8B-B14F-4D97-AF65-F5344CB8AC3E}">
        <p14:creationId xmlns:p14="http://schemas.microsoft.com/office/powerpoint/2010/main" val="950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95FC-398D-AC42-97F3-D1CE6543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2CFE-76DC-564E-B728-AD0D2C8C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density of cars affect the air quality in a zip code?</a:t>
            </a:r>
          </a:p>
          <a:p>
            <a:r>
              <a:rPr lang="en-US" dirty="0"/>
              <a:t>Does the age of cars affect the air quality?</a:t>
            </a:r>
          </a:p>
          <a:p>
            <a:r>
              <a:rPr lang="en-US" dirty="0"/>
              <a:t>Does the type of car affect air quality</a:t>
            </a:r>
          </a:p>
          <a:p>
            <a:r>
              <a:rPr lang="en-US" dirty="0"/>
              <a:t>Is a hybrid/electric car more beneficial to our health?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1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FCBE-857D-BB47-8AE2-92D6E7FF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1D1F-1B90-EB4C-8E95-4955363A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Vehicle, Snowmobile, and Boat Registrations from  </a:t>
            </a:r>
            <a:r>
              <a:rPr lang="en-US" dirty="0" err="1"/>
              <a:t>data.ny.gov</a:t>
            </a:r>
            <a:endParaRPr lang="en-US" dirty="0"/>
          </a:p>
          <a:p>
            <a:r>
              <a:rPr lang="en-US" dirty="0"/>
              <a:t>AQI Index from </a:t>
            </a:r>
            <a:r>
              <a:rPr lang="en-US" dirty="0" err="1"/>
              <a:t>airnowapi.org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A19F38-A343-0146-9A02-3B40FAB3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97" y="3632995"/>
            <a:ext cx="2603500" cy="18161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9B5ABCB-5E52-D843-B54E-47350F1A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19" y="3798095"/>
            <a:ext cx="2743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2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1F1F-361B-0546-853A-17AD172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6B8F-A546-8B44-9182-5615EA87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size of the vehicle data from </a:t>
            </a:r>
            <a:r>
              <a:rPr lang="en-US" dirty="0" err="1"/>
              <a:t>data.ny.gov</a:t>
            </a:r>
            <a:r>
              <a:rPr lang="en-US" dirty="0"/>
              <a:t>. Over 11 million records.</a:t>
            </a:r>
          </a:p>
          <a:p>
            <a:r>
              <a:rPr lang="en-US" dirty="0"/>
              <a:t>Limits on the API call to retrieve Air Quality Index from </a:t>
            </a:r>
            <a:r>
              <a:rPr lang="en-US" dirty="0" err="1"/>
              <a:t>AirNow</a:t>
            </a:r>
            <a:r>
              <a:rPr lang="en-US" dirty="0"/>
              <a:t>. Limit of 500 records per hour. </a:t>
            </a:r>
          </a:p>
          <a:p>
            <a:r>
              <a:rPr lang="en-US" dirty="0"/>
              <a:t>Air Quality Index not available on </a:t>
            </a:r>
            <a:r>
              <a:rPr lang="en-US" dirty="0" err="1"/>
              <a:t>AirNow</a:t>
            </a:r>
            <a:r>
              <a:rPr lang="en-US" dirty="0"/>
              <a:t> prior to 2009.</a:t>
            </a:r>
          </a:p>
          <a:p>
            <a:r>
              <a:rPr lang="en-US" dirty="0"/>
              <a:t>We limited ourselves to 3 years worth of Air Quality Index data.</a:t>
            </a:r>
          </a:p>
        </p:txBody>
      </p:sp>
    </p:spTree>
    <p:extLst>
      <p:ext uri="{BB962C8B-B14F-4D97-AF65-F5344CB8AC3E}">
        <p14:creationId xmlns:p14="http://schemas.microsoft.com/office/powerpoint/2010/main" val="279546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7747-AF16-7647-9A5E-D637E9A3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 Quality Index</a:t>
            </a:r>
            <a:endParaRPr lang="en-US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DE2EB4E1-E41F-8542-BB6F-1B050F5DC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32" y="1825625"/>
            <a:ext cx="9622735" cy="4351338"/>
          </a:xfrm>
        </p:spPr>
      </p:pic>
    </p:spTree>
    <p:extLst>
      <p:ext uri="{BB962C8B-B14F-4D97-AF65-F5344CB8AC3E}">
        <p14:creationId xmlns:p14="http://schemas.microsoft.com/office/powerpoint/2010/main" val="292217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43B6-0BC4-F348-9683-98BA175C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for 2009, 2015 and 2020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D7E80E-5E37-7540-8721-094769AB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491453"/>
            <a:ext cx="3714515" cy="2648061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F6E48B-5294-E445-823F-098EE06D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42" y="1491452"/>
            <a:ext cx="3714516" cy="2648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0374B-4871-514F-95B9-7A628521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033" y="1491452"/>
            <a:ext cx="3714517" cy="26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F4C7-2288-A94E-BEB0-3C7A873A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vs Age of Cars for 2009, 2015 and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FD265-5314-3846-BBA6-D8E7DCDD5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33" y="1690687"/>
            <a:ext cx="3718355" cy="2957621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E2BC47-9997-3C48-9C95-2F0C0676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354" y="1690687"/>
            <a:ext cx="3597292" cy="295762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C84F602-12FF-B94E-9122-F225C161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813" y="1690687"/>
            <a:ext cx="3718354" cy="29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8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98CA-F36B-B044-A203-9EFCF6E9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per Body Type for 2009, 2015 and 2020</a:t>
            </a:r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5EFB4B9-603F-0148-8A91-F3B29300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93" y="1808890"/>
            <a:ext cx="3878214" cy="265910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BF959CE-6973-F140-9B75-B29172D7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87" y="1808890"/>
            <a:ext cx="3878213" cy="2659104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8AE2FF3-7A4F-C94B-8179-0B560F757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7000" y="1808889"/>
            <a:ext cx="3907949" cy="2659105"/>
          </a:xfrm>
        </p:spPr>
      </p:pic>
    </p:spTree>
    <p:extLst>
      <p:ext uri="{BB962C8B-B14F-4D97-AF65-F5344CB8AC3E}">
        <p14:creationId xmlns:p14="http://schemas.microsoft.com/office/powerpoint/2010/main" val="29184199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AB"/>
      </a:accent1>
      <a:accent2>
        <a:srgbClr val="1790D5"/>
      </a:accent2>
      <a:accent3>
        <a:srgbClr val="2953E7"/>
      </a:accent3>
      <a:accent4>
        <a:srgbClr val="5231DA"/>
      </a:accent4>
      <a:accent5>
        <a:srgbClr val="9D29E7"/>
      </a:accent5>
      <a:accent6>
        <a:srgbClr val="D517D0"/>
      </a:accent6>
      <a:hlink>
        <a:srgbClr val="BF3F46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254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Does the car you drive affect Air Quality? </vt:lpstr>
      <vt:lpstr>Air Quality</vt:lpstr>
      <vt:lpstr>Questions</vt:lpstr>
      <vt:lpstr>Source</vt:lpstr>
      <vt:lpstr>Challenges</vt:lpstr>
      <vt:lpstr>Air Quality Index</vt:lpstr>
      <vt:lpstr>Air quality Index for 2009, 2015 and 2020</vt:lpstr>
      <vt:lpstr>Air quality Index vs Age of Cars for 2009, 2015 and 2020</vt:lpstr>
      <vt:lpstr>Air Quality Index per Body Type for 2009, 2015 and 2020</vt:lpstr>
      <vt:lpstr>Air Quality Index for Private vs Commercial cars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deepa.vadakan@gmail.com</dc:creator>
  <cp:lastModifiedBy>deepa.vadakan@gmail.com</cp:lastModifiedBy>
  <cp:revision>14</cp:revision>
  <dcterms:created xsi:type="dcterms:W3CDTF">2020-10-22T23:37:52Z</dcterms:created>
  <dcterms:modified xsi:type="dcterms:W3CDTF">2020-10-23T12:24:23Z</dcterms:modified>
</cp:coreProperties>
</file>