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2" r:id="rId14"/>
    <p:sldId id="273" r:id="rId15"/>
    <p:sldId id="270" r:id="rId16"/>
    <p:sldId id="266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8FAA7-346C-472F-9ACE-82A6A9EC3E76}" v="46" dt="2019-12-06T21:44:58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 snapToGrid="0">
      <p:cViewPr>
        <p:scale>
          <a:sx n="79" d="100"/>
          <a:sy n="79" d="100"/>
        </p:scale>
        <p:origin x="2488" y="1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3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10" Type="http://schemas.openxmlformats.org/officeDocument/2006/relationships/image" Target="../media/image27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B4824-CF5F-44DA-B831-F816C820F16D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40419B8-138C-461E-A789-7C7FEA815357}">
      <dgm:prSet/>
      <dgm:spPr/>
      <dgm:t>
        <a:bodyPr/>
        <a:lstStyle/>
        <a:p>
          <a:r>
            <a:rPr lang="en-US" b="1"/>
            <a:t>Gated Graph Neural Networks</a:t>
          </a:r>
          <a:r>
            <a:rPr lang="en-US"/>
            <a:t>, (GGNN)</a:t>
          </a:r>
        </a:p>
      </dgm:t>
    </dgm:pt>
    <dgm:pt modelId="{CAA308DD-F0DD-43BE-AEA4-1A15F5ACBD70}" type="parTrans" cxnId="{B00955F6-E692-4BF7-8462-99A6C75B9FD5}">
      <dgm:prSet/>
      <dgm:spPr/>
      <dgm:t>
        <a:bodyPr/>
        <a:lstStyle/>
        <a:p>
          <a:endParaRPr lang="en-US"/>
        </a:p>
      </dgm:t>
    </dgm:pt>
    <dgm:pt modelId="{6D39E917-98F9-475C-B80F-D0A69EB76A55}" type="sibTrans" cxnId="{B00955F6-E692-4BF7-8462-99A6C75B9FD5}">
      <dgm:prSet/>
      <dgm:spPr/>
      <dgm:t>
        <a:bodyPr/>
        <a:lstStyle/>
        <a:p>
          <a:endParaRPr lang="en-US"/>
        </a:p>
      </dgm:t>
    </dgm:pt>
    <dgm:pt modelId="{5C19FEDB-CE20-46E6-84A1-6C736E37A572}">
      <dgm:prSet/>
      <dgm:spPr/>
      <dgm:t>
        <a:bodyPr/>
        <a:lstStyle/>
        <a:p>
          <a:r>
            <a:rPr lang="en-US" b="1"/>
            <a:t>Relational Graph Convolutional Networks</a:t>
          </a:r>
          <a:r>
            <a:rPr lang="en-US"/>
            <a:t>, (RGCN)</a:t>
          </a:r>
        </a:p>
      </dgm:t>
    </dgm:pt>
    <dgm:pt modelId="{0A4431CF-200C-43E6-864E-5D12B2C1B259}" type="parTrans" cxnId="{092A4A2B-C1A9-4E1E-8D95-6A75821661FD}">
      <dgm:prSet/>
      <dgm:spPr/>
      <dgm:t>
        <a:bodyPr/>
        <a:lstStyle/>
        <a:p>
          <a:endParaRPr lang="en-US"/>
        </a:p>
      </dgm:t>
    </dgm:pt>
    <dgm:pt modelId="{D2A297C4-0326-4B83-BD72-8F3D5B84D9C8}" type="sibTrans" cxnId="{092A4A2B-C1A9-4E1E-8D95-6A75821661FD}">
      <dgm:prSet/>
      <dgm:spPr/>
      <dgm:t>
        <a:bodyPr/>
        <a:lstStyle/>
        <a:p>
          <a:endParaRPr lang="en-US"/>
        </a:p>
      </dgm:t>
    </dgm:pt>
    <dgm:pt modelId="{CD7BA4A5-3EC7-4BDC-BB1F-AD03BA1E3B4A}">
      <dgm:prSet/>
      <dgm:spPr/>
      <dgm:t>
        <a:bodyPr/>
        <a:lstStyle/>
        <a:p>
          <a:r>
            <a:rPr lang="en-US" b="1"/>
            <a:t>Relational Graph Attention Networks</a:t>
          </a:r>
          <a:r>
            <a:rPr lang="en-US"/>
            <a:t>, (RGAT) a generalization of Graph Attention Networks to several edge types.</a:t>
          </a:r>
        </a:p>
      </dgm:t>
    </dgm:pt>
    <dgm:pt modelId="{2CAB0845-F44B-4E67-B997-275CD2F1127A}" type="parTrans" cxnId="{4776CDEA-89A6-4286-888B-9F1671EA07B8}">
      <dgm:prSet/>
      <dgm:spPr/>
      <dgm:t>
        <a:bodyPr/>
        <a:lstStyle/>
        <a:p>
          <a:endParaRPr lang="en-US"/>
        </a:p>
      </dgm:t>
    </dgm:pt>
    <dgm:pt modelId="{689B76EB-D76D-4896-8AD1-4E66D27DF6CA}" type="sibTrans" cxnId="{4776CDEA-89A6-4286-888B-9F1671EA07B8}">
      <dgm:prSet/>
      <dgm:spPr/>
      <dgm:t>
        <a:bodyPr/>
        <a:lstStyle/>
        <a:p>
          <a:endParaRPr lang="en-US"/>
        </a:p>
      </dgm:t>
    </dgm:pt>
    <dgm:pt modelId="{D43C83DA-A088-422F-BD73-5C83F411D85E}">
      <dgm:prSet/>
      <dgm:spPr/>
      <dgm:t>
        <a:bodyPr/>
        <a:lstStyle/>
        <a:p>
          <a:r>
            <a:rPr lang="en-US" b="1"/>
            <a:t>Graph Neural Network with Edge MLPs</a:t>
          </a:r>
          <a:r>
            <a:rPr lang="en-US"/>
            <a:t>, (GNN-Edge-MLP) a variant of RGCN in which messages on edges are computed using full MLPs, not just a single layer.</a:t>
          </a:r>
        </a:p>
      </dgm:t>
    </dgm:pt>
    <dgm:pt modelId="{2BECE0B8-B6FF-47DB-B8BB-553931C45503}" type="parTrans" cxnId="{7E182FA5-C979-4E02-9F21-7D171F62DF74}">
      <dgm:prSet/>
      <dgm:spPr/>
      <dgm:t>
        <a:bodyPr/>
        <a:lstStyle/>
        <a:p>
          <a:endParaRPr lang="en-US"/>
        </a:p>
      </dgm:t>
    </dgm:pt>
    <dgm:pt modelId="{DFDACD90-F4F0-43D9-A44D-327D022C14B3}" type="sibTrans" cxnId="{7E182FA5-C979-4E02-9F21-7D171F62DF74}">
      <dgm:prSet/>
      <dgm:spPr/>
      <dgm:t>
        <a:bodyPr/>
        <a:lstStyle/>
        <a:p>
          <a:endParaRPr lang="en-US"/>
        </a:p>
      </dgm:t>
    </dgm:pt>
    <dgm:pt modelId="{C7E92ED1-A47C-4F4B-96F2-56A9D2B5BA21}">
      <dgm:prSet/>
      <dgm:spPr/>
      <dgm:t>
        <a:bodyPr/>
        <a:lstStyle/>
        <a:p>
          <a:r>
            <a:rPr lang="en-US" b="1"/>
            <a:t>Graph Neural Networks with Feature-wise Linear Modulation</a:t>
          </a:r>
          <a:r>
            <a:rPr lang="en-US"/>
            <a:t>, (GNN-FiLM) a new extension of RGCN with FiLM layers</a:t>
          </a:r>
        </a:p>
      </dgm:t>
    </dgm:pt>
    <dgm:pt modelId="{4A6A66F5-2BFA-4C01-9E35-D605284D6BDE}" type="parTrans" cxnId="{BF577DEE-1AD4-4671-9778-D73D69B25DAC}">
      <dgm:prSet/>
      <dgm:spPr/>
      <dgm:t>
        <a:bodyPr/>
        <a:lstStyle/>
        <a:p>
          <a:endParaRPr lang="en-US"/>
        </a:p>
      </dgm:t>
    </dgm:pt>
    <dgm:pt modelId="{F5429204-F5BB-4EF3-8D83-8FA74CC807CD}" type="sibTrans" cxnId="{BF577DEE-1AD4-4671-9778-D73D69B25DAC}">
      <dgm:prSet/>
      <dgm:spPr/>
      <dgm:t>
        <a:bodyPr/>
        <a:lstStyle/>
        <a:p>
          <a:endParaRPr lang="en-US"/>
        </a:p>
      </dgm:t>
    </dgm:pt>
    <dgm:pt modelId="{D1251BD2-870A-44C1-BCAD-8ADE3AA78E3C}" type="pres">
      <dgm:prSet presAssocID="{798B4824-CF5F-44DA-B831-F816C820F16D}" presName="vert0" presStyleCnt="0">
        <dgm:presLayoutVars>
          <dgm:dir/>
          <dgm:animOne val="branch"/>
          <dgm:animLvl val="lvl"/>
        </dgm:presLayoutVars>
      </dgm:prSet>
      <dgm:spPr/>
    </dgm:pt>
    <dgm:pt modelId="{43CE1243-A5B5-4C3B-AAB2-CE689C6C9635}" type="pres">
      <dgm:prSet presAssocID="{840419B8-138C-461E-A789-7C7FEA815357}" presName="thickLine" presStyleLbl="alignNode1" presStyleIdx="0" presStyleCnt="5"/>
      <dgm:spPr/>
    </dgm:pt>
    <dgm:pt modelId="{8D0D9620-6C91-4A1B-B88C-6E15D6A9CB0F}" type="pres">
      <dgm:prSet presAssocID="{840419B8-138C-461E-A789-7C7FEA815357}" presName="horz1" presStyleCnt="0"/>
      <dgm:spPr/>
    </dgm:pt>
    <dgm:pt modelId="{32BC47E1-1522-41F1-B9EB-4879158D99D9}" type="pres">
      <dgm:prSet presAssocID="{840419B8-138C-461E-A789-7C7FEA815357}" presName="tx1" presStyleLbl="revTx" presStyleIdx="0" presStyleCnt="5"/>
      <dgm:spPr/>
    </dgm:pt>
    <dgm:pt modelId="{B7D4C887-B5CE-4B7C-A404-D3E9CD779995}" type="pres">
      <dgm:prSet presAssocID="{840419B8-138C-461E-A789-7C7FEA815357}" presName="vert1" presStyleCnt="0"/>
      <dgm:spPr/>
    </dgm:pt>
    <dgm:pt modelId="{D807AD38-1237-469A-A6F6-4E817DA13A7C}" type="pres">
      <dgm:prSet presAssocID="{5C19FEDB-CE20-46E6-84A1-6C736E37A572}" presName="thickLine" presStyleLbl="alignNode1" presStyleIdx="1" presStyleCnt="5"/>
      <dgm:spPr/>
    </dgm:pt>
    <dgm:pt modelId="{AF47B7CE-5410-4874-BA56-8627E984CB6C}" type="pres">
      <dgm:prSet presAssocID="{5C19FEDB-CE20-46E6-84A1-6C736E37A572}" presName="horz1" presStyleCnt="0"/>
      <dgm:spPr/>
    </dgm:pt>
    <dgm:pt modelId="{B2AE22ED-0A04-48C1-9906-7FE160EA7A0F}" type="pres">
      <dgm:prSet presAssocID="{5C19FEDB-CE20-46E6-84A1-6C736E37A572}" presName="tx1" presStyleLbl="revTx" presStyleIdx="1" presStyleCnt="5"/>
      <dgm:spPr/>
    </dgm:pt>
    <dgm:pt modelId="{8376F33C-FF06-495C-9260-0FFB6A2CF803}" type="pres">
      <dgm:prSet presAssocID="{5C19FEDB-CE20-46E6-84A1-6C736E37A572}" presName="vert1" presStyleCnt="0"/>
      <dgm:spPr/>
    </dgm:pt>
    <dgm:pt modelId="{ABBCC97D-95AB-437E-8BF0-A75A83159BE3}" type="pres">
      <dgm:prSet presAssocID="{CD7BA4A5-3EC7-4BDC-BB1F-AD03BA1E3B4A}" presName="thickLine" presStyleLbl="alignNode1" presStyleIdx="2" presStyleCnt="5"/>
      <dgm:spPr/>
    </dgm:pt>
    <dgm:pt modelId="{1657098B-1CDC-42B6-8DC4-9B3E897C8F42}" type="pres">
      <dgm:prSet presAssocID="{CD7BA4A5-3EC7-4BDC-BB1F-AD03BA1E3B4A}" presName="horz1" presStyleCnt="0"/>
      <dgm:spPr/>
    </dgm:pt>
    <dgm:pt modelId="{2814B62D-4F06-4805-90B1-98B6194CF15A}" type="pres">
      <dgm:prSet presAssocID="{CD7BA4A5-3EC7-4BDC-BB1F-AD03BA1E3B4A}" presName="tx1" presStyleLbl="revTx" presStyleIdx="2" presStyleCnt="5"/>
      <dgm:spPr/>
    </dgm:pt>
    <dgm:pt modelId="{F3EEC528-74E3-4FBD-A0C2-88B73577FAF2}" type="pres">
      <dgm:prSet presAssocID="{CD7BA4A5-3EC7-4BDC-BB1F-AD03BA1E3B4A}" presName="vert1" presStyleCnt="0"/>
      <dgm:spPr/>
    </dgm:pt>
    <dgm:pt modelId="{CDA2F030-242D-4858-AF81-B68BC5FB5196}" type="pres">
      <dgm:prSet presAssocID="{D43C83DA-A088-422F-BD73-5C83F411D85E}" presName="thickLine" presStyleLbl="alignNode1" presStyleIdx="3" presStyleCnt="5"/>
      <dgm:spPr/>
    </dgm:pt>
    <dgm:pt modelId="{69266F9B-0AE4-4F02-B80A-5EB2CEA6DCDE}" type="pres">
      <dgm:prSet presAssocID="{D43C83DA-A088-422F-BD73-5C83F411D85E}" presName="horz1" presStyleCnt="0"/>
      <dgm:spPr/>
    </dgm:pt>
    <dgm:pt modelId="{66D9C40E-E23F-4202-8267-B0BD5D4B68DC}" type="pres">
      <dgm:prSet presAssocID="{D43C83DA-A088-422F-BD73-5C83F411D85E}" presName="tx1" presStyleLbl="revTx" presStyleIdx="3" presStyleCnt="5"/>
      <dgm:spPr/>
    </dgm:pt>
    <dgm:pt modelId="{D0558A0A-3E3D-4BFE-A9A7-99F9079FFF10}" type="pres">
      <dgm:prSet presAssocID="{D43C83DA-A088-422F-BD73-5C83F411D85E}" presName="vert1" presStyleCnt="0"/>
      <dgm:spPr/>
    </dgm:pt>
    <dgm:pt modelId="{F7FA4526-44BC-4D0C-AD3C-F5F6DDEE097C}" type="pres">
      <dgm:prSet presAssocID="{C7E92ED1-A47C-4F4B-96F2-56A9D2B5BA21}" presName="thickLine" presStyleLbl="alignNode1" presStyleIdx="4" presStyleCnt="5"/>
      <dgm:spPr/>
    </dgm:pt>
    <dgm:pt modelId="{52E73DA8-883F-404E-A411-AD4C129FEC55}" type="pres">
      <dgm:prSet presAssocID="{C7E92ED1-A47C-4F4B-96F2-56A9D2B5BA21}" presName="horz1" presStyleCnt="0"/>
      <dgm:spPr/>
    </dgm:pt>
    <dgm:pt modelId="{A754FB4E-A1A2-46F1-8CB8-12243F1E81DB}" type="pres">
      <dgm:prSet presAssocID="{C7E92ED1-A47C-4F4B-96F2-56A9D2B5BA21}" presName="tx1" presStyleLbl="revTx" presStyleIdx="4" presStyleCnt="5"/>
      <dgm:spPr/>
    </dgm:pt>
    <dgm:pt modelId="{115B9242-6C10-45D5-9CE5-AD730E55FBF8}" type="pres">
      <dgm:prSet presAssocID="{C7E92ED1-A47C-4F4B-96F2-56A9D2B5BA21}" presName="vert1" presStyleCnt="0"/>
      <dgm:spPr/>
    </dgm:pt>
  </dgm:ptLst>
  <dgm:cxnLst>
    <dgm:cxn modelId="{6FADF907-E82E-4631-BEA4-52571F56F06D}" type="presOf" srcId="{CD7BA4A5-3EC7-4BDC-BB1F-AD03BA1E3B4A}" destId="{2814B62D-4F06-4805-90B1-98B6194CF15A}" srcOrd="0" destOrd="0" presId="urn:microsoft.com/office/officeart/2008/layout/LinedList"/>
    <dgm:cxn modelId="{092A4A2B-C1A9-4E1E-8D95-6A75821661FD}" srcId="{798B4824-CF5F-44DA-B831-F816C820F16D}" destId="{5C19FEDB-CE20-46E6-84A1-6C736E37A572}" srcOrd="1" destOrd="0" parTransId="{0A4431CF-200C-43E6-864E-5D12B2C1B259}" sibTransId="{D2A297C4-0326-4B83-BD72-8F3D5B84D9C8}"/>
    <dgm:cxn modelId="{3ED5C62D-9D4A-4E35-9F4F-9FEAE817953C}" type="presOf" srcId="{C7E92ED1-A47C-4F4B-96F2-56A9D2B5BA21}" destId="{A754FB4E-A1A2-46F1-8CB8-12243F1E81DB}" srcOrd="0" destOrd="0" presId="urn:microsoft.com/office/officeart/2008/layout/LinedList"/>
    <dgm:cxn modelId="{53A94145-19DE-444E-A83C-7E716DC849F4}" type="presOf" srcId="{D43C83DA-A088-422F-BD73-5C83F411D85E}" destId="{66D9C40E-E23F-4202-8267-B0BD5D4B68DC}" srcOrd="0" destOrd="0" presId="urn:microsoft.com/office/officeart/2008/layout/LinedList"/>
    <dgm:cxn modelId="{DFEC0F7D-6171-46F8-9B03-D9266DDCE3D0}" type="presOf" srcId="{5C19FEDB-CE20-46E6-84A1-6C736E37A572}" destId="{B2AE22ED-0A04-48C1-9906-7FE160EA7A0F}" srcOrd="0" destOrd="0" presId="urn:microsoft.com/office/officeart/2008/layout/LinedList"/>
    <dgm:cxn modelId="{7E182FA5-C979-4E02-9F21-7D171F62DF74}" srcId="{798B4824-CF5F-44DA-B831-F816C820F16D}" destId="{D43C83DA-A088-422F-BD73-5C83F411D85E}" srcOrd="3" destOrd="0" parTransId="{2BECE0B8-B6FF-47DB-B8BB-553931C45503}" sibTransId="{DFDACD90-F4F0-43D9-A44D-327D022C14B3}"/>
    <dgm:cxn modelId="{CCD2C9B1-5055-4BC3-85C0-28E5ABF4D4BF}" type="presOf" srcId="{798B4824-CF5F-44DA-B831-F816C820F16D}" destId="{D1251BD2-870A-44C1-BCAD-8ADE3AA78E3C}" srcOrd="0" destOrd="0" presId="urn:microsoft.com/office/officeart/2008/layout/LinedList"/>
    <dgm:cxn modelId="{E353B3C0-4198-4BAE-A44B-2D38734DC3AD}" type="presOf" srcId="{840419B8-138C-461E-A789-7C7FEA815357}" destId="{32BC47E1-1522-41F1-B9EB-4879158D99D9}" srcOrd="0" destOrd="0" presId="urn:microsoft.com/office/officeart/2008/layout/LinedList"/>
    <dgm:cxn modelId="{4776CDEA-89A6-4286-888B-9F1671EA07B8}" srcId="{798B4824-CF5F-44DA-B831-F816C820F16D}" destId="{CD7BA4A5-3EC7-4BDC-BB1F-AD03BA1E3B4A}" srcOrd="2" destOrd="0" parTransId="{2CAB0845-F44B-4E67-B997-275CD2F1127A}" sibTransId="{689B76EB-D76D-4896-8AD1-4E66D27DF6CA}"/>
    <dgm:cxn modelId="{BF577DEE-1AD4-4671-9778-D73D69B25DAC}" srcId="{798B4824-CF5F-44DA-B831-F816C820F16D}" destId="{C7E92ED1-A47C-4F4B-96F2-56A9D2B5BA21}" srcOrd="4" destOrd="0" parTransId="{4A6A66F5-2BFA-4C01-9E35-D605284D6BDE}" sibTransId="{F5429204-F5BB-4EF3-8D83-8FA74CC807CD}"/>
    <dgm:cxn modelId="{B00955F6-E692-4BF7-8462-99A6C75B9FD5}" srcId="{798B4824-CF5F-44DA-B831-F816C820F16D}" destId="{840419B8-138C-461E-A789-7C7FEA815357}" srcOrd="0" destOrd="0" parTransId="{CAA308DD-F0DD-43BE-AEA4-1A15F5ACBD70}" sibTransId="{6D39E917-98F9-475C-B80F-D0A69EB76A55}"/>
    <dgm:cxn modelId="{60E376E9-9EC2-47A9-A4F9-93742E9B6646}" type="presParOf" srcId="{D1251BD2-870A-44C1-BCAD-8ADE3AA78E3C}" destId="{43CE1243-A5B5-4C3B-AAB2-CE689C6C9635}" srcOrd="0" destOrd="0" presId="urn:microsoft.com/office/officeart/2008/layout/LinedList"/>
    <dgm:cxn modelId="{964621E9-FF5E-4177-8ABE-0A0DBD04E722}" type="presParOf" srcId="{D1251BD2-870A-44C1-BCAD-8ADE3AA78E3C}" destId="{8D0D9620-6C91-4A1B-B88C-6E15D6A9CB0F}" srcOrd="1" destOrd="0" presId="urn:microsoft.com/office/officeart/2008/layout/LinedList"/>
    <dgm:cxn modelId="{6E075F7B-9E09-4E59-8E23-3A913DC1DD06}" type="presParOf" srcId="{8D0D9620-6C91-4A1B-B88C-6E15D6A9CB0F}" destId="{32BC47E1-1522-41F1-B9EB-4879158D99D9}" srcOrd="0" destOrd="0" presId="urn:microsoft.com/office/officeart/2008/layout/LinedList"/>
    <dgm:cxn modelId="{04B9AAD8-3E8C-4DC7-9AB0-D15070689140}" type="presParOf" srcId="{8D0D9620-6C91-4A1B-B88C-6E15D6A9CB0F}" destId="{B7D4C887-B5CE-4B7C-A404-D3E9CD779995}" srcOrd="1" destOrd="0" presId="urn:microsoft.com/office/officeart/2008/layout/LinedList"/>
    <dgm:cxn modelId="{ECDEF3F4-7A98-4EFC-9C08-EB5965E89094}" type="presParOf" srcId="{D1251BD2-870A-44C1-BCAD-8ADE3AA78E3C}" destId="{D807AD38-1237-469A-A6F6-4E817DA13A7C}" srcOrd="2" destOrd="0" presId="urn:microsoft.com/office/officeart/2008/layout/LinedList"/>
    <dgm:cxn modelId="{790873CF-912A-453E-9862-A881DE70ADCF}" type="presParOf" srcId="{D1251BD2-870A-44C1-BCAD-8ADE3AA78E3C}" destId="{AF47B7CE-5410-4874-BA56-8627E984CB6C}" srcOrd="3" destOrd="0" presId="urn:microsoft.com/office/officeart/2008/layout/LinedList"/>
    <dgm:cxn modelId="{F3F63B58-BF45-448E-BA6B-A2CC92CA0F54}" type="presParOf" srcId="{AF47B7CE-5410-4874-BA56-8627E984CB6C}" destId="{B2AE22ED-0A04-48C1-9906-7FE160EA7A0F}" srcOrd="0" destOrd="0" presId="urn:microsoft.com/office/officeart/2008/layout/LinedList"/>
    <dgm:cxn modelId="{3F2FECA1-4E4A-4B8C-A331-A120E41F4351}" type="presParOf" srcId="{AF47B7CE-5410-4874-BA56-8627E984CB6C}" destId="{8376F33C-FF06-495C-9260-0FFB6A2CF803}" srcOrd="1" destOrd="0" presId="urn:microsoft.com/office/officeart/2008/layout/LinedList"/>
    <dgm:cxn modelId="{DCE0350E-6A39-4E3F-B441-5BF5E0D8265F}" type="presParOf" srcId="{D1251BD2-870A-44C1-BCAD-8ADE3AA78E3C}" destId="{ABBCC97D-95AB-437E-8BF0-A75A83159BE3}" srcOrd="4" destOrd="0" presId="urn:microsoft.com/office/officeart/2008/layout/LinedList"/>
    <dgm:cxn modelId="{6B35F514-4BC7-4479-9D25-02F48642ACB5}" type="presParOf" srcId="{D1251BD2-870A-44C1-BCAD-8ADE3AA78E3C}" destId="{1657098B-1CDC-42B6-8DC4-9B3E897C8F42}" srcOrd="5" destOrd="0" presId="urn:microsoft.com/office/officeart/2008/layout/LinedList"/>
    <dgm:cxn modelId="{AE8F4BD4-D50F-43EB-B248-03D78868E48F}" type="presParOf" srcId="{1657098B-1CDC-42B6-8DC4-9B3E897C8F42}" destId="{2814B62D-4F06-4805-90B1-98B6194CF15A}" srcOrd="0" destOrd="0" presId="urn:microsoft.com/office/officeart/2008/layout/LinedList"/>
    <dgm:cxn modelId="{472D1B9E-BD13-438E-9F28-40E9F5FCBA9E}" type="presParOf" srcId="{1657098B-1CDC-42B6-8DC4-9B3E897C8F42}" destId="{F3EEC528-74E3-4FBD-A0C2-88B73577FAF2}" srcOrd="1" destOrd="0" presId="urn:microsoft.com/office/officeart/2008/layout/LinedList"/>
    <dgm:cxn modelId="{6448E776-99E0-40C6-B4FA-B11A129345BF}" type="presParOf" srcId="{D1251BD2-870A-44C1-BCAD-8ADE3AA78E3C}" destId="{CDA2F030-242D-4858-AF81-B68BC5FB5196}" srcOrd="6" destOrd="0" presId="urn:microsoft.com/office/officeart/2008/layout/LinedList"/>
    <dgm:cxn modelId="{1973362A-3F87-48A1-83D3-2C43C1C288CA}" type="presParOf" srcId="{D1251BD2-870A-44C1-BCAD-8ADE3AA78E3C}" destId="{69266F9B-0AE4-4F02-B80A-5EB2CEA6DCDE}" srcOrd="7" destOrd="0" presId="urn:microsoft.com/office/officeart/2008/layout/LinedList"/>
    <dgm:cxn modelId="{BFD27259-BFDA-488C-ABF8-16F2C2F66D27}" type="presParOf" srcId="{69266F9B-0AE4-4F02-B80A-5EB2CEA6DCDE}" destId="{66D9C40E-E23F-4202-8267-B0BD5D4B68DC}" srcOrd="0" destOrd="0" presId="urn:microsoft.com/office/officeart/2008/layout/LinedList"/>
    <dgm:cxn modelId="{C90D1F43-ED36-4A1B-9BAE-2F417E89B2ED}" type="presParOf" srcId="{69266F9B-0AE4-4F02-B80A-5EB2CEA6DCDE}" destId="{D0558A0A-3E3D-4BFE-A9A7-99F9079FFF10}" srcOrd="1" destOrd="0" presId="urn:microsoft.com/office/officeart/2008/layout/LinedList"/>
    <dgm:cxn modelId="{8559DF66-C189-4F5A-8246-F4E80CD0697F}" type="presParOf" srcId="{D1251BD2-870A-44C1-BCAD-8ADE3AA78E3C}" destId="{F7FA4526-44BC-4D0C-AD3C-F5F6DDEE097C}" srcOrd="8" destOrd="0" presId="urn:microsoft.com/office/officeart/2008/layout/LinedList"/>
    <dgm:cxn modelId="{6C461282-A22E-4CFF-9464-448A12BDCD26}" type="presParOf" srcId="{D1251BD2-870A-44C1-BCAD-8ADE3AA78E3C}" destId="{52E73DA8-883F-404E-A411-AD4C129FEC55}" srcOrd="9" destOrd="0" presId="urn:microsoft.com/office/officeart/2008/layout/LinedList"/>
    <dgm:cxn modelId="{40C7B007-3CAA-4412-AA55-17D3A417B9CD}" type="presParOf" srcId="{52E73DA8-883F-404E-A411-AD4C129FEC55}" destId="{A754FB4E-A1A2-46F1-8CB8-12243F1E81DB}" srcOrd="0" destOrd="0" presId="urn:microsoft.com/office/officeart/2008/layout/LinedList"/>
    <dgm:cxn modelId="{E1DA4F3F-8821-4C01-A08C-0DC9FABA5878}" type="presParOf" srcId="{52E73DA8-883F-404E-A411-AD4C129FEC55}" destId="{115B9242-6C10-45D5-9CE5-AD730E55FB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A737E-4B82-4DF3-8F2A-D2B28667A5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9E1FF9-DC90-410C-83ED-8A7CA8BA59E9}">
      <dgm:prSet/>
      <dgm:spPr/>
      <dgm:t>
        <a:bodyPr/>
        <a:lstStyle/>
        <a:p>
          <a:pPr>
            <a:defRPr cap="all"/>
          </a:pPr>
          <a:r>
            <a:rPr lang="en-US"/>
            <a:t>Promising </a:t>
          </a:r>
        </a:p>
      </dgm:t>
    </dgm:pt>
    <dgm:pt modelId="{60DF3A1B-9EE1-408C-9C97-66D82324376F}" type="parTrans" cxnId="{D816FC87-7932-4220-B0B4-C9985610CF81}">
      <dgm:prSet/>
      <dgm:spPr/>
      <dgm:t>
        <a:bodyPr/>
        <a:lstStyle/>
        <a:p>
          <a:endParaRPr lang="en-US"/>
        </a:p>
      </dgm:t>
    </dgm:pt>
    <dgm:pt modelId="{487026B2-9FEB-45FC-B34D-0CD1B5E0B8CE}" type="sibTrans" cxnId="{D816FC87-7932-4220-B0B4-C9985610CF81}">
      <dgm:prSet/>
      <dgm:spPr/>
      <dgm:t>
        <a:bodyPr/>
        <a:lstStyle/>
        <a:p>
          <a:endParaRPr lang="en-US"/>
        </a:p>
      </dgm:t>
    </dgm:pt>
    <dgm:pt modelId="{3BA5CC4A-EF01-4A7C-9EC9-DCF8BA54BC6C}">
      <dgm:prSet/>
      <dgm:spPr/>
      <dgm:t>
        <a:bodyPr/>
        <a:lstStyle/>
        <a:p>
          <a:pPr>
            <a:defRPr cap="all"/>
          </a:pPr>
          <a:r>
            <a:rPr lang="en-US"/>
            <a:t>Difficult data engineering </a:t>
          </a:r>
        </a:p>
      </dgm:t>
    </dgm:pt>
    <dgm:pt modelId="{31C5CCD3-ED2C-49E3-BD4A-3072BEE77DAD}" type="parTrans" cxnId="{A0398E97-E2EB-411E-89A0-D86C4FEC322E}">
      <dgm:prSet/>
      <dgm:spPr/>
      <dgm:t>
        <a:bodyPr/>
        <a:lstStyle/>
        <a:p>
          <a:endParaRPr lang="en-US"/>
        </a:p>
      </dgm:t>
    </dgm:pt>
    <dgm:pt modelId="{6100B89B-83C5-444D-BE98-4B53463DEBA8}" type="sibTrans" cxnId="{A0398E97-E2EB-411E-89A0-D86C4FEC322E}">
      <dgm:prSet/>
      <dgm:spPr/>
      <dgm:t>
        <a:bodyPr/>
        <a:lstStyle/>
        <a:p>
          <a:endParaRPr lang="en-US"/>
        </a:p>
      </dgm:t>
    </dgm:pt>
    <dgm:pt modelId="{ED9D434E-69E6-4423-9EFE-9A954137B0A8}">
      <dgm:prSet/>
      <dgm:spPr/>
      <dgm:t>
        <a:bodyPr/>
        <a:lstStyle/>
        <a:p>
          <a:pPr>
            <a:defRPr cap="all"/>
          </a:pPr>
          <a:r>
            <a:rPr lang="en-US"/>
            <a:t>Faster training than BERT</a:t>
          </a:r>
        </a:p>
      </dgm:t>
    </dgm:pt>
    <dgm:pt modelId="{9A374EE3-2CD0-404C-A58C-51328286DF67}" type="parTrans" cxnId="{BAE70884-5223-4697-B728-387650794C9B}">
      <dgm:prSet/>
      <dgm:spPr/>
      <dgm:t>
        <a:bodyPr/>
        <a:lstStyle/>
        <a:p>
          <a:endParaRPr lang="en-US"/>
        </a:p>
      </dgm:t>
    </dgm:pt>
    <dgm:pt modelId="{DB34B1A5-B0AE-4FF8-A274-6809F4E32219}" type="sibTrans" cxnId="{BAE70884-5223-4697-B728-387650794C9B}">
      <dgm:prSet/>
      <dgm:spPr/>
      <dgm:t>
        <a:bodyPr/>
        <a:lstStyle/>
        <a:p>
          <a:endParaRPr lang="en-US"/>
        </a:p>
      </dgm:t>
    </dgm:pt>
    <dgm:pt modelId="{CF78185D-C483-4602-A79B-C242EE6B4E50}" type="pres">
      <dgm:prSet presAssocID="{2EEA737E-4B82-4DF3-8F2A-D2B28667A552}" presName="root" presStyleCnt="0">
        <dgm:presLayoutVars>
          <dgm:dir/>
          <dgm:resizeHandles val="exact"/>
        </dgm:presLayoutVars>
      </dgm:prSet>
      <dgm:spPr/>
    </dgm:pt>
    <dgm:pt modelId="{D579A2BE-8921-4929-AF87-D71006F2F2E2}" type="pres">
      <dgm:prSet presAssocID="{7B9E1FF9-DC90-410C-83ED-8A7CA8BA59E9}" presName="compNode" presStyleCnt="0"/>
      <dgm:spPr/>
    </dgm:pt>
    <dgm:pt modelId="{096FF52D-C115-4BA0-8B49-105D00F9E6B6}" type="pres">
      <dgm:prSet presAssocID="{7B9E1FF9-DC90-410C-83ED-8A7CA8BA59E9}" presName="iconBgRect" presStyleLbl="bgShp" presStyleIdx="0" presStyleCnt="3"/>
      <dgm:spPr/>
    </dgm:pt>
    <dgm:pt modelId="{C76AF7F9-826F-49D8-B61E-4A352567A799}" type="pres">
      <dgm:prSet presAssocID="{7B9E1FF9-DC90-410C-83ED-8A7CA8BA59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7E11D8C-2A33-4A02-95D3-4B58A15DF335}" type="pres">
      <dgm:prSet presAssocID="{7B9E1FF9-DC90-410C-83ED-8A7CA8BA59E9}" presName="spaceRect" presStyleCnt="0"/>
      <dgm:spPr/>
    </dgm:pt>
    <dgm:pt modelId="{1181C422-9786-4478-92A3-C6EC173CDBAD}" type="pres">
      <dgm:prSet presAssocID="{7B9E1FF9-DC90-410C-83ED-8A7CA8BA59E9}" presName="textRect" presStyleLbl="revTx" presStyleIdx="0" presStyleCnt="3">
        <dgm:presLayoutVars>
          <dgm:chMax val="1"/>
          <dgm:chPref val="1"/>
        </dgm:presLayoutVars>
      </dgm:prSet>
      <dgm:spPr/>
    </dgm:pt>
    <dgm:pt modelId="{33442D72-C1BF-49D2-9C9D-227989B05385}" type="pres">
      <dgm:prSet presAssocID="{487026B2-9FEB-45FC-B34D-0CD1B5E0B8CE}" presName="sibTrans" presStyleCnt="0"/>
      <dgm:spPr/>
    </dgm:pt>
    <dgm:pt modelId="{EC5BBA2D-B17F-4EC6-8611-C99B0DEBC9B3}" type="pres">
      <dgm:prSet presAssocID="{3BA5CC4A-EF01-4A7C-9EC9-DCF8BA54BC6C}" presName="compNode" presStyleCnt="0"/>
      <dgm:spPr/>
    </dgm:pt>
    <dgm:pt modelId="{0EBE2FA5-7B84-44A6-BEB2-EB7CE4B6738C}" type="pres">
      <dgm:prSet presAssocID="{3BA5CC4A-EF01-4A7C-9EC9-DCF8BA54BC6C}" presName="iconBgRect" presStyleLbl="bgShp" presStyleIdx="1" presStyleCnt="3"/>
      <dgm:spPr/>
    </dgm:pt>
    <dgm:pt modelId="{3E4FE144-CE76-41B8-9AA7-EDADA6314956}" type="pres">
      <dgm:prSet presAssocID="{3BA5CC4A-EF01-4A7C-9EC9-DCF8BA54BC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E8ADD7-39FB-42A3-95C1-1D669413F6EE}" type="pres">
      <dgm:prSet presAssocID="{3BA5CC4A-EF01-4A7C-9EC9-DCF8BA54BC6C}" presName="spaceRect" presStyleCnt="0"/>
      <dgm:spPr/>
    </dgm:pt>
    <dgm:pt modelId="{704F74AF-43D1-4844-8B3A-801A62DA7474}" type="pres">
      <dgm:prSet presAssocID="{3BA5CC4A-EF01-4A7C-9EC9-DCF8BA54BC6C}" presName="textRect" presStyleLbl="revTx" presStyleIdx="1" presStyleCnt="3">
        <dgm:presLayoutVars>
          <dgm:chMax val="1"/>
          <dgm:chPref val="1"/>
        </dgm:presLayoutVars>
      </dgm:prSet>
      <dgm:spPr/>
    </dgm:pt>
    <dgm:pt modelId="{0BDE80B5-887C-438B-AAE9-7AE81D097CAB}" type="pres">
      <dgm:prSet presAssocID="{6100B89B-83C5-444D-BE98-4B53463DEBA8}" presName="sibTrans" presStyleCnt="0"/>
      <dgm:spPr/>
    </dgm:pt>
    <dgm:pt modelId="{A0225F44-D09F-4728-BB26-AAFBD695B5A4}" type="pres">
      <dgm:prSet presAssocID="{ED9D434E-69E6-4423-9EFE-9A954137B0A8}" presName="compNode" presStyleCnt="0"/>
      <dgm:spPr/>
    </dgm:pt>
    <dgm:pt modelId="{AF9DFB45-806A-4BFA-BE2A-E7ECAA2DA222}" type="pres">
      <dgm:prSet presAssocID="{ED9D434E-69E6-4423-9EFE-9A954137B0A8}" presName="iconBgRect" presStyleLbl="bgShp" presStyleIdx="2" presStyleCnt="3"/>
      <dgm:spPr/>
    </dgm:pt>
    <dgm:pt modelId="{801A7B41-618C-4DCC-B8BC-88D41C7CE451}" type="pres">
      <dgm:prSet presAssocID="{ED9D434E-69E6-4423-9EFE-9A954137B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7E906B9-4CDB-4E6F-B4D3-702557B67139}" type="pres">
      <dgm:prSet presAssocID="{ED9D434E-69E6-4423-9EFE-9A954137B0A8}" presName="spaceRect" presStyleCnt="0"/>
      <dgm:spPr/>
    </dgm:pt>
    <dgm:pt modelId="{5C1408E3-8478-4BA8-8D87-7816F0064B39}" type="pres">
      <dgm:prSet presAssocID="{ED9D434E-69E6-4423-9EFE-9A954137B0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9E270F-F497-4314-8D12-4EBAEA672576}" type="presOf" srcId="{7B9E1FF9-DC90-410C-83ED-8A7CA8BA59E9}" destId="{1181C422-9786-4478-92A3-C6EC173CDBAD}" srcOrd="0" destOrd="0" presId="urn:microsoft.com/office/officeart/2018/5/layout/IconCircleLabelList"/>
    <dgm:cxn modelId="{ECA7FB4F-C56C-46C6-A198-78231B9990C0}" type="presOf" srcId="{ED9D434E-69E6-4423-9EFE-9A954137B0A8}" destId="{5C1408E3-8478-4BA8-8D87-7816F0064B39}" srcOrd="0" destOrd="0" presId="urn:microsoft.com/office/officeart/2018/5/layout/IconCircleLabelList"/>
    <dgm:cxn modelId="{BAE70884-5223-4697-B728-387650794C9B}" srcId="{2EEA737E-4B82-4DF3-8F2A-D2B28667A552}" destId="{ED9D434E-69E6-4423-9EFE-9A954137B0A8}" srcOrd="2" destOrd="0" parTransId="{9A374EE3-2CD0-404C-A58C-51328286DF67}" sibTransId="{DB34B1A5-B0AE-4FF8-A274-6809F4E32219}"/>
    <dgm:cxn modelId="{D816FC87-7932-4220-B0B4-C9985610CF81}" srcId="{2EEA737E-4B82-4DF3-8F2A-D2B28667A552}" destId="{7B9E1FF9-DC90-410C-83ED-8A7CA8BA59E9}" srcOrd="0" destOrd="0" parTransId="{60DF3A1B-9EE1-408C-9C97-66D82324376F}" sibTransId="{487026B2-9FEB-45FC-B34D-0CD1B5E0B8CE}"/>
    <dgm:cxn modelId="{F4DC108F-5A2B-4AAA-A29C-F56AEA158D62}" type="presOf" srcId="{3BA5CC4A-EF01-4A7C-9EC9-DCF8BA54BC6C}" destId="{704F74AF-43D1-4844-8B3A-801A62DA7474}" srcOrd="0" destOrd="0" presId="urn:microsoft.com/office/officeart/2018/5/layout/IconCircleLabelList"/>
    <dgm:cxn modelId="{A0398E97-E2EB-411E-89A0-D86C4FEC322E}" srcId="{2EEA737E-4B82-4DF3-8F2A-D2B28667A552}" destId="{3BA5CC4A-EF01-4A7C-9EC9-DCF8BA54BC6C}" srcOrd="1" destOrd="0" parTransId="{31C5CCD3-ED2C-49E3-BD4A-3072BEE77DAD}" sibTransId="{6100B89B-83C5-444D-BE98-4B53463DEBA8}"/>
    <dgm:cxn modelId="{C47277DF-D047-4BB6-A1E5-AF4086737ED8}" type="presOf" srcId="{2EEA737E-4B82-4DF3-8F2A-D2B28667A552}" destId="{CF78185D-C483-4602-A79B-C242EE6B4E50}" srcOrd="0" destOrd="0" presId="urn:microsoft.com/office/officeart/2018/5/layout/IconCircleLabelList"/>
    <dgm:cxn modelId="{10E14C40-DFD0-4C1F-9A49-17FC3A646938}" type="presParOf" srcId="{CF78185D-C483-4602-A79B-C242EE6B4E50}" destId="{D579A2BE-8921-4929-AF87-D71006F2F2E2}" srcOrd="0" destOrd="0" presId="urn:microsoft.com/office/officeart/2018/5/layout/IconCircleLabelList"/>
    <dgm:cxn modelId="{E88E28DF-4E78-45BA-A40A-D4A317F60BC1}" type="presParOf" srcId="{D579A2BE-8921-4929-AF87-D71006F2F2E2}" destId="{096FF52D-C115-4BA0-8B49-105D00F9E6B6}" srcOrd="0" destOrd="0" presId="urn:microsoft.com/office/officeart/2018/5/layout/IconCircleLabelList"/>
    <dgm:cxn modelId="{5F6B49BB-B7CD-4E63-B836-3824915ABCFA}" type="presParOf" srcId="{D579A2BE-8921-4929-AF87-D71006F2F2E2}" destId="{C76AF7F9-826F-49D8-B61E-4A352567A799}" srcOrd="1" destOrd="0" presId="urn:microsoft.com/office/officeart/2018/5/layout/IconCircleLabelList"/>
    <dgm:cxn modelId="{FCEF7CB8-8E58-4BA9-B5DC-B565E82F11F4}" type="presParOf" srcId="{D579A2BE-8921-4929-AF87-D71006F2F2E2}" destId="{A7E11D8C-2A33-4A02-95D3-4B58A15DF335}" srcOrd="2" destOrd="0" presId="urn:microsoft.com/office/officeart/2018/5/layout/IconCircleLabelList"/>
    <dgm:cxn modelId="{58CE7640-EC49-4A43-802C-EA5660A2488D}" type="presParOf" srcId="{D579A2BE-8921-4929-AF87-D71006F2F2E2}" destId="{1181C422-9786-4478-92A3-C6EC173CDBAD}" srcOrd="3" destOrd="0" presId="urn:microsoft.com/office/officeart/2018/5/layout/IconCircleLabelList"/>
    <dgm:cxn modelId="{2FE2D3BA-DC03-40BB-8975-B3E79952BF96}" type="presParOf" srcId="{CF78185D-C483-4602-A79B-C242EE6B4E50}" destId="{33442D72-C1BF-49D2-9C9D-227989B05385}" srcOrd="1" destOrd="0" presId="urn:microsoft.com/office/officeart/2018/5/layout/IconCircleLabelList"/>
    <dgm:cxn modelId="{AA21591E-AEA1-4C57-B601-35F91B634879}" type="presParOf" srcId="{CF78185D-C483-4602-A79B-C242EE6B4E50}" destId="{EC5BBA2D-B17F-4EC6-8611-C99B0DEBC9B3}" srcOrd="2" destOrd="0" presId="urn:microsoft.com/office/officeart/2018/5/layout/IconCircleLabelList"/>
    <dgm:cxn modelId="{962C7EDA-26BF-4D8E-9D93-85DB2787BB5A}" type="presParOf" srcId="{EC5BBA2D-B17F-4EC6-8611-C99B0DEBC9B3}" destId="{0EBE2FA5-7B84-44A6-BEB2-EB7CE4B6738C}" srcOrd="0" destOrd="0" presId="urn:microsoft.com/office/officeart/2018/5/layout/IconCircleLabelList"/>
    <dgm:cxn modelId="{EF3A6D0F-E91E-496C-B2E8-58957DEADF8B}" type="presParOf" srcId="{EC5BBA2D-B17F-4EC6-8611-C99B0DEBC9B3}" destId="{3E4FE144-CE76-41B8-9AA7-EDADA6314956}" srcOrd="1" destOrd="0" presId="urn:microsoft.com/office/officeart/2018/5/layout/IconCircleLabelList"/>
    <dgm:cxn modelId="{47851D80-4358-4AA1-BA1E-9C1A0D47BE5D}" type="presParOf" srcId="{EC5BBA2D-B17F-4EC6-8611-C99B0DEBC9B3}" destId="{36E8ADD7-39FB-42A3-95C1-1D669413F6EE}" srcOrd="2" destOrd="0" presId="urn:microsoft.com/office/officeart/2018/5/layout/IconCircleLabelList"/>
    <dgm:cxn modelId="{36CA7326-726A-4092-9C94-46FADED189C2}" type="presParOf" srcId="{EC5BBA2D-B17F-4EC6-8611-C99B0DEBC9B3}" destId="{704F74AF-43D1-4844-8B3A-801A62DA7474}" srcOrd="3" destOrd="0" presId="urn:microsoft.com/office/officeart/2018/5/layout/IconCircleLabelList"/>
    <dgm:cxn modelId="{E46BE12F-84BD-4FA3-A981-4967FE0BA102}" type="presParOf" srcId="{CF78185D-C483-4602-A79B-C242EE6B4E50}" destId="{0BDE80B5-887C-438B-AAE9-7AE81D097CAB}" srcOrd="3" destOrd="0" presId="urn:microsoft.com/office/officeart/2018/5/layout/IconCircleLabelList"/>
    <dgm:cxn modelId="{A47D0E09-E62D-48EA-94FB-4EDB116DDE6B}" type="presParOf" srcId="{CF78185D-C483-4602-A79B-C242EE6B4E50}" destId="{A0225F44-D09F-4728-BB26-AAFBD695B5A4}" srcOrd="4" destOrd="0" presId="urn:microsoft.com/office/officeart/2018/5/layout/IconCircleLabelList"/>
    <dgm:cxn modelId="{09D9866E-F304-4EA2-BD5D-D8E572EC0D80}" type="presParOf" srcId="{A0225F44-D09F-4728-BB26-AAFBD695B5A4}" destId="{AF9DFB45-806A-4BFA-BE2A-E7ECAA2DA222}" srcOrd="0" destOrd="0" presId="urn:microsoft.com/office/officeart/2018/5/layout/IconCircleLabelList"/>
    <dgm:cxn modelId="{7712D57A-0C05-4149-A9E5-0A4567AAD62E}" type="presParOf" srcId="{A0225F44-D09F-4728-BB26-AAFBD695B5A4}" destId="{801A7B41-618C-4DCC-B8BC-88D41C7CE451}" srcOrd="1" destOrd="0" presId="urn:microsoft.com/office/officeart/2018/5/layout/IconCircleLabelList"/>
    <dgm:cxn modelId="{5C61CE3C-A794-43B0-9E22-E25BDED2B2B1}" type="presParOf" srcId="{A0225F44-D09F-4728-BB26-AAFBD695B5A4}" destId="{F7E906B9-4CDB-4E6F-B4D3-702557B67139}" srcOrd="2" destOrd="0" presId="urn:microsoft.com/office/officeart/2018/5/layout/IconCircleLabelList"/>
    <dgm:cxn modelId="{F3019BB6-C83B-4854-A2D1-9B4EA4EA6F8B}" type="presParOf" srcId="{A0225F44-D09F-4728-BB26-AAFBD695B5A4}" destId="{5C1408E3-8478-4BA8-8D87-7816F0064B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F3DDF-3A73-4A11-9567-8CB7DE1255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578E06-66D9-45C3-BC85-26E70C2D05FB}">
      <dgm:prSet/>
      <dgm:spPr/>
      <dgm:t>
        <a:bodyPr/>
        <a:lstStyle/>
        <a:p>
          <a:r>
            <a:rPr lang="en-US"/>
            <a:t>Better hyper-parameters tuning. Due to time constraints, not all hyper-parameter combinations where thoroughly explored.</a:t>
          </a:r>
        </a:p>
      </dgm:t>
    </dgm:pt>
    <dgm:pt modelId="{55AFA696-BA52-4FFE-B3A0-8E640815B045}" type="parTrans" cxnId="{8A6DBD13-103D-48A8-A874-88A8BF8FE27C}">
      <dgm:prSet/>
      <dgm:spPr/>
      <dgm:t>
        <a:bodyPr/>
        <a:lstStyle/>
        <a:p>
          <a:endParaRPr lang="en-US"/>
        </a:p>
      </dgm:t>
    </dgm:pt>
    <dgm:pt modelId="{F66B003C-D89C-403E-ACE8-F8576EB3B11C}" type="sibTrans" cxnId="{8A6DBD13-103D-48A8-A874-88A8BF8FE27C}">
      <dgm:prSet/>
      <dgm:spPr/>
      <dgm:t>
        <a:bodyPr/>
        <a:lstStyle/>
        <a:p>
          <a:endParaRPr lang="en-US"/>
        </a:p>
      </dgm:t>
    </dgm:pt>
    <dgm:pt modelId="{B626969A-D4B0-4670-AA21-64CF961D5E26}">
      <dgm:prSet/>
      <dgm:spPr/>
      <dgm:t>
        <a:bodyPr/>
        <a:lstStyle/>
        <a:p>
          <a:r>
            <a:rPr lang="en-US"/>
            <a:t>Better data shuffling between the data strata.</a:t>
          </a:r>
        </a:p>
      </dgm:t>
    </dgm:pt>
    <dgm:pt modelId="{664E7467-F378-4478-AF1A-79D72327785A}" type="parTrans" cxnId="{888EF4BE-AA5A-45B7-99BC-66D865662A36}">
      <dgm:prSet/>
      <dgm:spPr/>
      <dgm:t>
        <a:bodyPr/>
        <a:lstStyle/>
        <a:p>
          <a:endParaRPr lang="en-US"/>
        </a:p>
      </dgm:t>
    </dgm:pt>
    <dgm:pt modelId="{FFE13927-5B34-4BEF-AF71-54110F2DA2B0}" type="sibTrans" cxnId="{888EF4BE-AA5A-45B7-99BC-66D865662A36}">
      <dgm:prSet/>
      <dgm:spPr/>
      <dgm:t>
        <a:bodyPr/>
        <a:lstStyle/>
        <a:p>
          <a:endParaRPr lang="en-US"/>
        </a:p>
      </dgm:t>
    </dgm:pt>
    <dgm:pt modelId="{DFE82E19-E5DA-4F6A-8B15-CD1FB7AC62AF}">
      <dgm:prSet/>
      <dgm:spPr/>
      <dgm:t>
        <a:bodyPr/>
        <a:lstStyle/>
        <a:p>
          <a:r>
            <a:rPr lang="en-US"/>
            <a:t>A richer semantic graph enhancement, by leveraging more static code analysis heuristics. For example, metadata of the identifiers type could be added to the graph nodes.</a:t>
          </a:r>
        </a:p>
      </dgm:t>
    </dgm:pt>
    <dgm:pt modelId="{1DB50942-1A86-41FE-B27A-2D53AE0AE61C}" type="parTrans" cxnId="{D62D7614-D63B-45D9-81B6-536BEDB428C8}">
      <dgm:prSet/>
      <dgm:spPr/>
      <dgm:t>
        <a:bodyPr/>
        <a:lstStyle/>
        <a:p>
          <a:endParaRPr lang="en-US"/>
        </a:p>
      </dgm:t>
    </dgm:pt>
    <dgm:pt modelId="{766DB897-13E0-4E88-A135-B0F09AF2E9AC}" type="sibTrans" cxnId="{D62D7614-D63B-45D9-81B6-536BEDB428C8}">
      <dgm:prSet/>
      <dgm:spPr/>
      <dgm:t>
        <a:bodyPr/>
        <a:lstStyle/>
        <a:p>
          <a:endParaRPr lang="en-US"/>
        </a:p>
      </dgm:t>
    </dgm:pt>
    <dgm:pt modelId="{FFD92950-646E-4293-8552-A4317B60BB7D}">
      <dgm:prSet/>
      <dgm:spPr/>
      <dgm:t>
        <a:bodyPr/>
        <a:lstStyle/>
        <a:p>
          <a:r>
            <a:rPr lang="en-US"/>
            <a:t>Combine the Natural Language information included in the code comments</a:t>
          </a:r>
        </a:p>
      </dgm:t>
    </dgm:pt>
    <dgm:pt modelId="{D61F42C4-B64F-4892-9F5F-0C6044EF2C26}" type="parTrans" cxnId="{7840EC06-21BF-44CA-A7D3-41AFB37F6DE9}">
      <dgm:prSet/>
      <dgm:spPr/>
      <dgm:t>
        <a:bodyPr/>
        <a:lstStyle/>
        <a:p>
          <a:endParaRPr lang="en-US"/>
        </a:p>
      </dgm:t>
    </dgm:pt>
    <dgm:pt modelId="{23066AAE-E2A7-4534-868E-07BDBF2C910D}" type="sibTrans" cxnId="{7840EC06-21BF-44CA-A7D3-41AFB37F6DE9}">
      <dgm:prSet/>
      <dgm:spPr/>
      <dgm:t>
        <a:bodyPr/>
        <a:lstStyle/>
        <a:p>
          <a:endParaRPr lang="en-US"/>
        </a:p>
      </dgm:t>
    </dgm:pt>
    <dgm:pt modelId="{2100B2EB-C096-401B-A011-2D4F2B5B78B1}">
      <dgm:prSet/>
      <dgm:spPr/>
      <dgm:t>
        <a:bodyPr/>
        <a:lstStyle/>
        <a:p>
          <a:r>
            <a:rPr lang="en-US"/>
            <a:t>Standardize the different programming languages keywords into a common vocabulary to achieve language independent graphs. This would enable more complex tasks.</a:t>
          </a:r>
        </a:p>
      </dgm:t>
    </dgm:pt>
    <dgm:pt modelId="{049B8DAE-092A-4A67-B186-6FE966C0E918}" type="parTrans" cxnId="{4150A5C4-FCAF-473F-AC83-2B1F7D99FD0B}">
      <dgm:prSet/>
      <dgm:spPr/>
      <dgm:t>
        <a:bodyPr/>
        <a:lstStyle/>
        <a:p>
          <a:endParaRPr lang="en-US"/>
        </a:p>
      </dgm:t>
    </dgm:pt>
    <dgm:pt modelId="{B6A446F1-2B4C-4D33-8E54-04024C881B46}" type="sibTrans" cxnId="{4150A5C4-FCAF-473F-AC83-2B1F7D99FD0B}">
      <dgm:prSet/>
      <dgm:spPr/>
      <dgm:t>
        <a:bodyPr/>
        <a:lstStyle/>
        <a:p>
          <a:endParaRPr lang="en-US"/>
        </a:p>
      </dgm:t>
    </dgm:pt>
    <dgm:pt modelId="{B8EC950B-68B7-470B-8114-0B3DAF483F34}" type="pres">
      <dgm:prSet presAssocID="{7D5F3DDF-3A73-4A11-9567-8CB7DE125526}" presName="root" presStyleCnt="0">
        <dgm:presLayoutVars>
          <dgm:dir/>
          <dgm:resizeHandles val="exact"/>
        </dgm:presLayoutVars>
      </dgm:prSet>
      <dgm:spPr/>
    </dgm:pt>
    <dgm:pt modelId="{BEB15DEB-4F94-4170-82F7-0FD2A49625F6}" type="pres">
      <dgm:prSet presAssocID="{1F578E06-66D9-45C3-BC85-26E70C2D05FB}" presName="compNode" presStyleCnt="0"/>
      <dgm:spPr/>
    </dgm:pt>
    <dgm:pt modelId="{F1E407D4-C73C-46EF-AE54-F0F6B657485B}" type="pres">
      <dgm:prSet presAssocID="{1F578E06-66D9-45C3-BC85-26E70C2D05FB}" presName="bgRect" presStyleLbl="bgShp" presStyleIdx="0" presStyleCnt="5"/>
      <dgm:spPr/>
    </dgm:pt>
    <dgm:pt modelId="{F9F3E997-7491-485D-A1EA-C9D7C305B7E2}" type="pres">
      <dgm:prSet presAssocID="{1F578E06-66D9-45C3-BC85-26E70C2D05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FF90BF2-EC67-4957-B1D2-74C5A94F21DB}" type="pres">
      <dgm:prSet presAssocID="{1F578E06-66D9-45C3-BC85-26E70C2D05FB}" presName="spaceRect" presStyleCnt="0"/>
      <dgm:spPr/>
    </dgm:pt>
    <dgm:pt modelId="{61598EF1-D839-488E-952E-A8482AC3C77C}" type="pres">
      <dgm:prSet presAssocID="{1F578E06-66D9-45C3-BC85-26E70C2D05FB}" presName="parTx" presStyleLbl="revTx" presStyleIdx="0" presStyleCnt="5">
        <dgm:presLayoutVars>
          <dgm:chMax val="0"/>
          <dgm:chPref val="0"/>
        </dgm:presLayoutVars>
      </dgm:prSet>
      <dgm:spPr/>
    </dgm:pt>
    <dgm:pt modelId="{B6A41A04-9B51-47CF-9C42-4528253CC78F}" type="pres">
      <dgm:prSet presAssocID="{F66B003C-D89C-403E-ACE8-F8576EB3B11C}" presName="sibTrans" presStyleCnt="0"/>
      <dgm:spPr/>
    </dgm:pt>
    <dgm:pt modelId="{A3FED0FE-4179-4622-90CA-605E8245CB52}" type="pres">
      <dgm:prSet presAssocID="{B626969A-D4B0-4670-AA21-64CF961D5E26}" presName="compNode" presStyleCnt="0"/>
      <dgm:spPr/>
    </dgm:pt>
    <dgm:pt modelId="{F174821E-4FFD-4060-9C15-C3B8DE5D559A}" type="pres">
      <dgm:prSet presAssocID="{B626969A-D4B0-4670-AA21-64CF961D5E26}" presName="bgRect" presStyleLbl="bgShp" presStyleIdx="1" presStyleCnt="5"/>
      <dgm:spPr/>
    </dgm:pt>
    <dgm:pt modelId="{59868961-18D6-4E09-B118-0D57E09E1F5F}" type="pres">
      <dgm:prSet presAssocID="{B626969A-D4B0-4670-AA21-64CF961D5E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923014C-C0C6-479F-A905-C1E43036FC42}" type="pres">
      <dgm:prSet presAssocID="{B626969A-D4B0-4670-AA21-64CF961D5E26}" presName="spaceRect" presStyleCnt="0"/>
      <dgm:spPr/>
    </dgm:pt>
    <dgm:pt modelId="{4ED75AEA-ACCE-4502-BB6A-6DC1232B7724}" type="pres">
      <dgm:prSet presAssocID="{B626969A-D4B0-4670-AA21-64CF961D5E26}" presName="parTx" presStyleLbl="revTx" presStyleIdx="1" presStyleCnt="5">
        <dgm:presLayoutVars>
          <dgm:chMax val="0"/>
          <dgm:chPref val="0"/>
        </dgm:presLayoutVars>
      </dgm:prSet>
      <dgm:spPr/>
    </dgm:pt>
    <dgm:pt modelId="{78B06FFF-772A-43BD-8955-86DBEF802E7B}" type="pres">
      <dgm:prSet presAssocID="{FFE13927-5B34-4BEF-AF71-54110F2DA2B0}" presName="sibTrans" presStyleCnt="0"/>
      <dgm:spPr/>
    </dgm:pt>
    <dgm:pt modelId="{AF3EA300-7F22-4D4F-A7B1-57CC1E32BF67}" type="pres">
      <dgm:prSet presAssocID="{DFE82E19-E5DA-4F6A-8B15-CD1FB7AC62AF}" presName="compNode" presStyleCnt="0"/>
      <dgm:spPr/>
    </dgm:pt>
    <dgm:pt modelId="{4DB880E5-9D9F-4BCA-8385-733FD236F7C0}" type="pres">
      <dgm:prSet presAssocID="{DFE82E19-E5DA-4F6A-8B15-CD1FB7AC62AF}" presName="bgRect" presStyleLbl="bgShp" presStyleIdx="2" presStyleCnt="5"/>
      <dgm:spPr/>
    </dgm:pt>
    <dgm:pt modelId="{52F898A1-0E75-419C-9E82-E7AF7F54CDD5}" type="pres">
      <dgm:prSet presAssocID="{DFE82E19-E5DA-4F6A-8B15-CD1FB7AC62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9DF09E-7D05-48F8-9877-91F10E095303}" type="pres">
      <dgm:prSet presAssocID="{DFE82E19-E5DA-4F6A-8B15-CD1FB7AC62AF}" presName="spaceRect" presStyleCnt="0"/>
      <dgm:spPr/>
    </dgm:pt>
    <dgm:pt modelId="{C04EE2B8-EE43-4DF2-B818-DF247871277D}" type="pres">
      <dgm:prSet presAssocID="{DFE82E19-E5DA-4F6A-8B15-CD1FB7AC62AF}" presName="parTx" presStyleLbl="revTx" presStyleIdx="2" presStyleCnt="5">
        <dgm:presLayoutVars>
          <dgm:chMax val="0"/>
          <dgm:chPref val="0"/>
        </dgm:presLayoutVars>
      </dgm:prSet>
      <dgm:spPr/>
    </dgm:pt>
    <dgm:pt modelId="{69DA8C33-502A-4AEC-A188-E169F54089E0}" type="pres">
      <dgm:prSet presAssocID="{766DB897-13E0-4E88-A135-B0F09AF2E9AC}" presName="sibTrans" presStyleCnt="0"/>
      <dgm:spPr/>
    </dgm:pt>
    <dgm:pt modelId="{A723CE55-E1DB-4B90-9582-F26A8172F5EB}" type="pres">
      <dgm:prSet presAssocID="{FFD92950-646E-4293-8552-A4317B60BB7D}" presName="compNode" presStyleCnt="0"/>
      <dgm:spPr/>
    </dgm:pt>
    <dgm:pt modelId="{AB5D2E6A-EFD8-437F-A463-1C7C8D326CF0}" type="pres">
      <dgm:prSet presAssocID="{FFD92950-646E-4293-8552-A4317B60BB7D}" presName="bgRect" presStyleLbl="bgShp" presStyleIdx="3" presStyleCnt="5"/>
      <dgm:spPr/>
    </dgm:pt>
    <dgm:pt modelId="{70D36500-DE8D-49D0-904F-2F976585FD6E}" type="pres">
      <dgm:prSet presAssocID="{FFD92950-646E-4293-8552-A4317B60BB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EFA39F-BC85-44BD-BF85-F7E4DE4DB07D}" type="pres">
      <dgm:prSet presAssocID="{FFD92950-646E-4293-8552-A4317B60BB7D}" presName="spaceRect" presStyleCnt="0"/>
      <dgm:spPr/>
    </dgm:pt>
    <dgm:pt modelId="{413AD10C-FEBA-49C4-9DD0-DD3A1D81A3BE}" type="pres">
      <dgm:prSet presAssocID="{FFD92950-646E-4293-8552-A4317B60BB7D}" presName="parTx" presStyleLbl="revTx" presStyleIdx="3" presStyleCnt="5">
        <dgm:presLayoutVars>
          <dgm:chMax val="0"/>
          <dgm:chPref val="0"/>
        </dgm:presLayoutVars>
      </dgm:prSet>
      <dgm:spPr/>
    </dgm:pt>
    <dgm:pt modelId="{A05A57C2-B386-4CFB-B4FA-5C963EBD7D08}" type="pres">
      <dgm:prSet presAssocID="{23066AAE-E2A7-4534-868E-07BDBF2C910D}" presName="sibTrans" presStyleCnt="0"/>
      <dgm:spPr/>
    </dgm:pt>
    <dgm:pt modelId="{21C81FEF-BCCD-4C8A-930E-E90280B5648E}" type="pres">
      <dgm:prSet presAssocID="{2100B2EB-C096-401B-A011-2D4F2B5B78B1}" presName="compNode" presStyleCnt="0"/>
      <dgm:spPr/>
    </dgm:pt>
    <dgm:pt modelId="{E94AE833-FB17-4FDC-A4C1-BEA55B60AE7E}" type="pres">
      <dgm:prSet presAssocID="{2100B2EB-C096-401B-A011-2D4F2B5B78B1}" presName="bgRect" presStyleLbl="bgShp" presStyleIdx="4" presStyleCnt="5"/>
      <dgm:spPr/>
    </dgm:pt>
    <dgm:pt modelId="{932722DD-A62D-4E52-9F0A-6634B9408F5D}" type="pres">
      <dgm:prSet presAssocID="{2100B2EB-C096-401B-A011-2D4F2B5B78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46257A9-33E6-4396-9055-3DCAF676C394}" type="pres">
      <dgm:prSet presAssocID="{2100B2EB-C096-401B-A011-2D4F2B5B78B1}" presName="spaceRect" presStyleCnt="0"/>
      <dgm:spPr/>
    </dgm:pt>
    <dgm:pt modelId="{AA0E7BD2-64F4-46AA-8A45-922C856DFEEB}" type="pres">
      <dgm:prSet presAssocID="{2100B2EB-C096-401B-A011-2D4F2B5B78B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40EC06-21BF-44CA-A7D3-41AFB37F6DE9}" srcId="{7D5F3DDF-3A73-4A11-9567-8CB7DE125526}" destId="{FFD92950-646E-4293-8552-A4317B60BB7D}" srcOrd="3" destOrd="0" parTransId="{D61F42C4-B64F-4892-9F5F-0C6044EF2C26}" sibTransId="{23066AAE-E2A7-4534-868E-07BDBF2C910D}"/>
    <dgm:cxn modelId="{8A6DBD13-103D-48A8-A874-88A8BF8FE27C}" srcId="{7D5F3DDF-3A73-4A11-9567-8CB7DE125526}" destId="{1F578E06-66D9-45C3-BC85-26E70C2D05FB}" srcOrd="0" destOrd="0" parTransId="{55AFA696-BA52-4FFE-B3A0-8E640815B045}" sibTransId="{F66B003C-D89C-403E-ACE8-F8576EB3B11C}"/>
    <dgm:cxn modelId="{D62D7614-D63B-45D9-81B6-536BEDB428C8}" srcId="{7D5F3DDF-3A73-4A11-9567-8CB7DE125526}" destId="{DFE82E19-E5DA-4F6A-8B15-CD1FB7AC62AF}" srcOrd="2" destOrd="0" parTransId="{1DB50942-1A86-41FE-B27A-2D53AE0AE61C}" sibTransId="{766DB897-13E0-4E88-A135-B0F09AF2E9AC}"/>
    <dgm:cxn modelId="{4AAA0C17-C5AC-40A6-AD12-5FB529A97E62}" type="presOf" srcId="{2100B2EB-C096-401B-A011-2D4F2B5B78B1}" destId="{AA0E7BD2-64F4-46AA-8A45-922C856DFEEB}" srcOrd="0" destOrd="0" presId="urn:microsoft.com/office/officeart/2018/2/layout/IconVerticalSolidList"/>
    <dgm:cxn modelId="{76E72B26-2AA3-4515-AD9F-C17086054511}" type="presOf" srcId="{1F578E06-66D9-45C3-BC85-26E70C2D05FB}" destId="{61598EF1-D839-488E-952E-A8482AC3C77C}" srcOrd="0" destOrd="0" presId="urn:microsoft.com/office/officeart/2018/2/layout/IconVerticalSolidList"/>
    <dgm:cxn modelId="{D684A630-0173-4107-827B-24AEEC23B66B}" type="presOf" srcId="{7D5F3DDF-3A73-4A11-9567-8CB7DE125526}" destId="{B8EC950B-68B7-470B-8114-0B3DAF483F34}" srcOrd="0" destOrd="0" presId="urn:microsoft.com/office/officeart/2018/2/layout/IconVerticalSolidList"/>
    <dgm:cxn modelId="{D0F1EE7F-A58F-459A-BD42-996BBF044F0F}" type="presOf" srcId="{B626969A-D4B0-4670-AA21-64CF961D5E26}" destId="{4ED75AEA-ACCE-4502-BB6A-6DC1232B7724}" srcOrd="0" destOrd="0" presId="urn:microsoft.com/office/officeart/2018/2/layout/IconVerticalSolidList"/>
    <dgm:cxn modelId="{C7B49281-5C9B-464F-9D1E-C6075FC4B932}" type="presOf" srcId="{FFD92950-646E-4293-8552-A4317B60BB7D}" destId="{413AD10C-FEBA-49C4-9DD0-DD3A1D81A3BE}" srcOrd="0" destOrd="0" presId="urn:microsoft.com/office/officeart/2018/2/layout/IconVerticalSolidList"/>
    <dgm:cxn modelId="{3EDE2983-A3E3-4C6F-AC97-0953084E8D3B}" type="presOf" srcId="{DFE82E19-E5DA-4F6A-8B15-CD1FB7AC62AF}" destId="{C04EE2B8-EE43-4DF2-B818-DF247871277D}" srcOrd="0" destOrd="0" presId="urn:microsoft.com/office/officeart/2018/2/layout/IconVerticalSolidList"/>
    <dgm:cxn modelId="{888EF4BE-AA5A-45B7-99BC-66D865662A36}" srcId="{7D5F3DDF-3A73-4A11-9567-8CB7DE125526}" destId="{B626969A-D4B0-4670-AA21-64CF961D5E26}" srcOrd="1" destOrd="0" parTransId="{664E7467-F378-4478-AF1A-79D72327785A}" sibTransId="{FFE13927-5B34-4BEF-AF71-54110F2DA2B0}"/>
    <dgm:cxn modelId="{4150A5C4-FCAF-473F-AC83-2B1F7D99FD0B}" srcId="{7D5F3DDF-3A73-4A11-9567-8CB7DE125526}" destId="{2100B2EB-C096-401B-A011-2D4F2B5B78B1}" srcOrd="4" destOrd="0" parTransId="{049B8DAE-092A-4A67-B186-6FE966C0E918}" sibTransId="{B6A446F1-2B4C-4D33-8E54-04024C881B46}"/>
    <dgm:cxn modelId="{0D5D17DD-481C-4EE5-BD31-A423F38D52C8}" type="presParOf" srcId="{B8EC950B-68B7-470B-8114-0B3DAF483F34}" destId="{BEB15DEB-4F94-4170-82F7-0FD2A49625F6}" srcOrd="0" destOrd="0" presId="urn:microsoft.com/office/officeart/2018/2/layout/IconVerticalSolidList"/>
    <dgm:cxn modelId="{10B53672-4A33-4E47-B2B5-98E51D07B189}" type="presParOf" srcId="{BEB15DEB-4F94-4170-82F7-0FD2A49625F6}" destId="{F1E407D4-C73C-46EF-AE54-F0F6B657485B}" srcOrd="0" destOrd="0" presId="urn:microsoft.com/office/officeart/2018/2/layout/IconVerticalSolidList"/>
    <dgm:cxn modelId="{DAAD9CE5-7F69-4454-BFFC-0EBF0B43125D}" type="presParOf" srcId="{BEB15DEB-4F94-4170-82F7-0FD2A49625F6}" destId="{F9F3E997-7491-485D-A1EA-C9D7C305B7E2}" srcOrd="1" destOrd="0" presId="urn:microsoft.com/office/officeart/2018/2/layout/IconVerticalSolidList"/>
    <dgm:cxn modelId="{FB62DEAE-F191-4A32-B67F-9083F4071275}" type="presParOf" srcId="{BEB15DEB-4F94-4170-82F7-0FD2A49625F6}" destId="{EFF90BF2-EC67-4957-B1D2-74C5A94F21DB}" srcOrd="2" destOrd="0" presId="urn:microsoft.com/office/officeart/2018/2/layout/IconVerticalSolidList"/>
    <dgm:cxn modelId="{D3D736B2-AFCE-49DF-8B8B-6BB7F868510F}" type="presParOf" srcId="{BEB15DEB-4F94-4170-82F7-0FD2A49625F6}" destId="{61598EF1-D839-488E-952E-A8482AC3C77C}" srcOrd="3" destOrd="0" presId="urn:microsoft.com/office/officeart/2018/2/layout/IconVerticalSolidList"/>
    <dgm:cxn modelId="{1E05B4D6-7CDF-4181-BAB7-4F7DD49A99B3}" type="presParOf" srcId="{B8EC950B-68B7-470B-8114-0B3DAF483F34}" destId="{B6A41A04-9B51-47CF-9C42-4528253CC78F}" srcOrd="1" destOrd="0" presId="urn:microsoft.com/office/officeart/2018/2/layout/IconVerticalSolidList"/>
    <dgm:cxn modelId="{38103C3F-70C4-4F4C-825D-51D9D0B4D96C}" type="presParOf" srcId="{B8EC950B-68B7-470B-8114-0B3DAF483F34}" destId="{A3FED0FE-4179-4622-90CA-605E8245CB52}" srcOrd="2" destOrd="0" presId="urn:microsoft.com/office/officeart/2018/2/layout/IconVerticalSolidList"/>
    <dgm:cxn modelId="{EEDE5301-1E08-4EA7-BBCA-FA0AEBED1C6E}" type="presParOf" srcId="{A3FED0FE-4179-4622-90CA-605E8245CB52}" destId="{F174821E-4FFD-4060-9C15-C3B8DE5D559A}" srcOrd="0" destOrd="0" presId="urn:microsoft.com/office/officeart/2018/2/layout/IconVerticalSolidList"/>
    <dgm:cxn modelId="{D4990D9D-36DB-45ED-B984-F45F30B098BB}" type="presParOf" srcId="{A3FED0FE-4179-4622-90CA-605E8245CB52}" destId="{59868961-18D6-4E09-B118-0D57E09E1F5F}" srcOrd="1" destOrd="0" presId="urn:microsoft.com/office/officeart/2018/2/layout/IconVerticalSolidList"/>
    <dgm:cxn modelId="{99B07E87-2A0E-4DC5-B88B-1AE21955BF09}" type="presParOf" srcId="{A3FED0FE-4179-4622-90CA-605E8245CB52}" destId="{C923014C-C0C6-479F-A905-C1E43036FC42}" srcOrd="2" destOrd="0" presId="urn:microsoft.com/office/officeart/2018/2/layout/IconVerticalSolidList"/>
    <dgm:cxn modelId="{84A1A955-43EB-496F-843C-A169064E51F9}" type="presParOf" srcId="{A3FED0FE-4179-4622-90CA-605E8245CB52}" destId="{4ED75AEA-ACCE-4502-BB6A-6DC1232B7724}" srcOrd="3" destOrd="0" presId="urn:microsoft.com/office/officeart/2018/2/layout/IconVerticalSolidList"/>
    <dgm:cxn modelId="{7BB06653-B37F-4FFC-9612-E73366D5B5B1}" type="presParOf" srcId="{B8EC950B-68B7-470B-8114-0B3DAF483F34}" destId="{78B06FFF-772A-43BD-8955-86DBEF802E7B}" srcOrd="3" destOrd="0" presId="urn:microsoft.com/office/officeart/2018/2/layout/IconVerticalSolidList"/>
    <dgm:cxn modelId="{2CB764C6-4EB1-473E-BACD-D0D69498CCA5}" type="presParOf" srcId="{B8EC950B-68B7-470B-8114-0B3DAF483F34}" destId="{AF3EA300-7F22-4D4F-A7B1-57CC1E32BF67}" srcOrd="4" destOrd="0" presId="urn:microsoft.com/office/officeart/2018/2/layout/IconVerticalSolidList"/>
    <dgm:cxn modelId="{5CF5F7A7-6F52-4DAD-A872-DDCD3D9635AC}" type="presParOf" srcId="{AF3EA300-7F22-4D4F-A7B1-57CC1E32BF67}" destId="{4DB880E5-9D9F-4BCA-8385-733FD236F7C0}" srcOrd="0" destOrd="0" presId="urn:microsoft.com/office/officeart/2018/2/layout/IconVerticalSolidList"/>
    <dgm:cxn modelId="{B7EB8825-2EBC-4B7E-AB5E-AA316D68AE81}" type="presParOf" srcId="{AF3EA300-7F22-4D4F-A7B1-57CC1E32BF67}" destId="{52F898A1-0E75-419C-9E82-E7AF7F54CDD5}" srcOrd="1" destOrd="0" presId="urn:microsoft.com/office/officeart/2018/2/layout/IconVerticalSolidList"/>
    <dgm:cxn modelId="{A62C7551-3EF6-40DD-9DFD-B56B00C6BA06}" type="presParOf" srcId="{AF3EA300-7F22-4D4F-A7B1-57CC1E32BF67}" destId="{399DF09E-7D05-48F8-9877-91F10E095303}" srcOrd="2" destOrd="0" presId="urn:microsoft.com/office/officeart/2018/2/layout/IconVerticalSolidList"/>
    <dgm:cxn modelId="{2B778826-5092-4329-BA8A-44D637A0810F}" type="presParOf" srcId="{AF3EA300-7F22-4D4F-A7B1-57CC1E32BF67}" destId="{C04EE2B8-EE43-4DF2-B818-DF247871277D}" srcOrd="3" destOrd="0" presId="urn:microsoft.com/office/officeart/2018/2/layout/IconVerticalSolidList"/>
    <dgm:cxn modelId="{1AB85AEF-B475-4631-85F2-A43E4D651637}" type="presParOf" srcId="{B8EC950B-68B7-470B-8114-0B3DAF483F34}" destId="{69DA8C33-502A-4AEC-A188-E169F54089E0}" srcOrd="5" destOrd="0" presId="urn:microsoft.com/office/officeart/2018/2/layout/IconVerticalSolidList"/>
    <dgm:cxn modelId="{E90A7E89-7145-42AD-B9BE-008BFB1A39CA}" type="presParOf" srcId="{B8EC950B-68B7-470B-8114-0B3DAF483F34}" destId="{A723CE55-E1DB-4B90-9582-F26A8172F5EB}" srcOrd="6" destOrd="0" presId="urn:microsoft.com/office/officeart/2018/2/layout/IconVerticalSolidList"/>
    <dgm:cxn modelId="{252BD59F-8874-43C0-8829-BA6EE80BD389}" type="presParOf" srcId="{A723CE55-E1DB-4B90-9582-F26A8172F5EB}" destId="{AB5D2E6A-EFD8-437F-A463-1C7C8D326CF0}" srcOrd="0" destOrd="0" presId="urn:microsoft.com/office/officeart/2018/2/layout/IconVerticalSolidList"/>
    <dgm:cxn modelId="{2DBB2C12-C25B-4331-8724-614854F9C192}" type="presParOf" srcId="{A723CE55-E1DB-4B90-9582-F26A8172F5EB}" destId="{70D36500-DE8D-49D0-904F-2F976585FD6E}" srcOrd="1" destOrd="0" presId="urn:microsoft.com/office/officeart/2018/2/layout/IconVerticalSolidList"/>
    <dgm:cxn modelId="{665C2911-93E9-4A23-896E-40A7FC9406BD}" type="presParOf" srcId="{A723CE55-E1DB-4B90-9582-F26A8172F5EB}" destId="{51EFA39F-BC85-44BD-BF85-F7E4DE4DB07D}" srcOrd="2" destOrd="0" presId="urn:microsoft.com/office/officeart/2018/2/layout/IconVerticalSolidList"/>
    <dgm:cxn modelId="{234C8801-BB1A-4148-9189-1294A55372C0}" type="presParOf" srcId="{A723CE55-E1DB-4B90-9582-F26A8172F5EB}" destId="{413AD10C-FEBA-49C4-9DD0-DD3A1D81A3BE}" srcOrd="3" destOrd="0" presId="urn:microsoft.com/office/officeart/2018/2/layout/IconVerticalSolidList"/>
    <dgm:cxn modelId="{558872EC-EEA2-4E6D-8E80-CA708D218989}" type="presParOf" srcId="{B8EC950B-68B7-470B-8114-0B3DAF483F34}" destId="{A05A57C2-B386-4CFB-B4FA-5C963EBD7D08}" srcOrd="7" destOrd="0" presId="urn:microsoft.com/office/officeart/2018/2/layout/IconVerticalSolidList"/>
    <dgm:cxn modelId="{A1C7578C-8547-4F1A-BF1E-B13E7F6F2A86}" type="presParOf" srcId="{B8EC950B-68B7-470B-8114-0B3DAF483F34}" destId="{21C81FEF-BCCD-4C8A-930E-E90280B5648E}" srcOrd="8" destOrd="0" presId="urn:microsoft.com/office/officeart/2018/2/layout/IconVerticalSolidList"/>
    <dgm:cxn modelId="{3BA74BE7-A96A-48CB-A8AE-ED7B6DFA956F}" type="presParOf" srcId="{21C81FEF-BCCD-4C8A-930E-E90280B5648E}" destId="{E94AE833-FB17-4FDC-A4C1-BEA55B60AE7E}" srcOrd="0" destOrd="0" presId="urn:microsoft.com/office/officeart/2018/2/layout/IconVerticalSolidList"/>
    <dgm:cxn modelId="{8DFB7626-4EB8-4C66-B5B3-9E85EBF3341F}" type="presParOf" srcId="{21C81FEF-BCCD-4C8A-930E-E90280B5648E}" destId="{932722DD-A62D-4E52-9F0A-6634B9408F5D}" srcOrd="1" destOrd="0" presId="urn:microsoft.com/office/officeart/2018/2/layout/IconVerticalSolidList"/>
    <dgm:cxn modelId="{DA5BEB50-B5C8-4AA6-BC3E-DE3B62FF858C}" type="presParOf" srcId="{21C81FEF-BCCD-4C8A-930E-E90280B5648E}" destId="{946257A9-33E6-4396-9055-3DCAF676C394}" srcOrd="2" destOrd="0" presId="urn:microsoft.com/office/officeart/2018/2/layout/IconVerticalSolidList"/>
    <dgm:cxn modelId="{478BE23B-E584-47ED-89B7-A989122CDFC1}" type="presParOf" srcId="{21C81FEF-BCCD-4C8A-930E-E90280B5648E}" destId="{AA0E7BD2-64F4-46AA-8A45-922C856DFE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E1243-A5B5-4C3B-AAB2-CE689C6C9635}">
      <dsp:nvSpPr>
        <dsp:cNvPr id="0" name=""/>
        <dsp:cNvSpPr/>
      </dsp:nvSpPr>
      <dsp:spPr>
        <a:xfrm>
          <a:off x="0" y="465"/>
          <a:ext cx="110299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C47E1-1522-41F1-B9EB-4879158D99D9}">
      <dsp:nvSpPr>
        <dsp:cNvPr id="0" name=""/>
        <dsp:cNvSpPr/>
      </dsp:nvSpPr>
      <dsp:spPr>
        <a:xfrm>
          <a:off x="0" y="46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Gated Graph Neural Networks</a:t>
          </a:r>
          <a:r>
            <a:rPr lang="en-US" sz="2300" kern="1200"/>
            <a:t>, (GGNN)</a:t>
          </a:r>
        </a:p>
      </dsp:txBody>
      <dsp:txXfrm>
        <a:off x="0" y="465"/>
        <a:ext cx="11029950" cy="762669"/>
      </dsp:txXfrm>
    </dsp:sp>
    <dsp:sp modelId="{D807AD38-1237-469A-A6F6-4E817DA13A7C}">
      <dsp:nvSpPr>
        <dsp:cNvPr id="0" name=""/>
        <dsp:cNvSpPr/>
      </dsp:nvSpPr>
      <dsp:spPr>
        <a:xfrm>
          <a:off x="0" y="763135"/>
          <a:ext cx="110299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E22ED-0A04-48C1-9906-7FE160EA7A0F}">
      <dsp:nvSpPr>
        <dsp:cNvPr id="0" name=""/>
        <dsp:cNvSpPr/>
      </dsp:nvSpPr>
      <dsp:spPr>
        <a:xfrm>
          <a:off x="0" y="76313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Relational Graph Convolutional Networks</a:t>
          </a:r>
          <a:r>
            <a:rPr lang="en-US" sz="2300" kern="1200"/>
            <a:t>, (RGCN)</a:t>
          </a:r>
        </a:p>
      </dsp:txBody>
      <dsp:txXfrm>
        <a:off x="0" y="763135"/>
        <a:ext cx="11029950" cy="762669"/>
      </dsp:txXfrm>
    </dsp:sp>
    <dsp:sp modelId="{ABBCC97D-95AB-437E-8BF0-A75A83159BE3}">
      <dsp:nvSpPr>
        <dsp:cNvPr id="0" name=""/>
        <dsp:cNvSpPr/>
      </dsp:nvSpPr>
      <dsp:spPr>
        <a:xfrm>
          <a:off x="0" y="1525805"/>
          <a:ext cx="110299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4B62D-4F06-4805-90B1-98B6194CF15A}">
      <dsp:nvSpPr>
        <dsp:cNvPr id="0" name=""/>
        <dsp:cNvSpPr/>
      </dsp:nvSpPr>
      <dsp:spPr>
        <a:xfrm>
          <a:off x="0" y="152580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Relational Graph Attention Networks</a:t>
          </a:r>
          <a:r>
            <a:rPr lang="en-US" sz="2300" kern="1200"/>
            <a:t>, (RGAT) a generalization of Graph Attention Networks to several edge types.</a:t>
          </a:r>
        </a:p>
      </dsp:txBody>
      <dsp:txXfrm>
        <a:off x="0" y="1525805"/>
        <a:ext cx="11029950" cy="762669"/>
      </dsp:txXfrm>
    </dsp:sp>
    <dsp:sp modelId="{CDA2F030-242D-4858-AF81-B68BC5FB5196}">
      <dsp:nvSpPr>
        <dsp:cNvPr id="0" name=""/>
        <dsp:cNvSpPr/>
      </dsp:nvSpPr>
      <dsp:spPr>
        <a:xfrm>
          <a:off x="0" y="2288475"/>
          <a:ext cx="110299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9C40E-E23F-4202-8267-B0BD5D4B68DC}">
      <dsp:nvSpPr>
        <dsp:cNvPr id="0" name=""/>
        <dsp:cNvSpPr/>
      </dsp:nvSpPr>
      <dsp:spPr>
        <a:xfrm>
          <a:off x="0" y="228847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Graph Neural Network with Edge MLPs</a:t>
          </a:r>
          <a:r>
            <a:rPr lang="en-US" sz="2300" kern="1200"/>
            <a:t>, (GNN-Edge-MLP) a variant of RGCN in which messages on edges are computed using full MLPs, not just a single layer.</a:t>
          </a:r>
        </a:p>
      </dsp:txBody>
      <dsp:txXfrm>
        <a:off x="0" y="2288475"/>
        <a:ext cx="11029950" cy="762669"/>
      </dsp:txXfrm>
    </dsp:sp>
    <dsp:sp modelId="{F7FA4526-44BC-4D0C-AD3C-F5F6DDEE097C}">
      <dsp:nvSpPr>
        <dsp:cNvPr id="0" name=""/>
        <dsp:cNvSpPr/>
      </dsp:nvSpPr>
      <dsp:spPr>
        <a:xfrm>
          <a:off x="0" y="3051145"/>
          <a:ext cx="110299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FB4E-A1A2-46F1-8CB8-12243F1E81DB}">
      <dsp:nvSpPr>
        <dsp:cNvPr id="0" name=""/>
        <dsp:cNvSpPr/>
      </dsp:nvSpPr>
      <dsp:spPr>
        <a:xfrm>
          <a:off x="0" y="305114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Graph Neural Networks with Feature-wise Linear Modulation</a:t>
          </a:r>
          <a:r>
            <a:rPr lang="en-US" sz="2300" kern="1200"/>
            <a:t>, (GNN-FiLM) a new extension of RGCN with FiLM layers</a:t>
          </a:r>
        </a:p>
      </dsp:txBody>
      <dsp:txXfrm>
        <a:off x="0" y="3051145"/>
        <a:ext cx="11029950" cy="762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F52D-C115-4BA0-8B49-105D00F9E6B6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AF7F9-826F-49D8-B61E-4A352567A799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1C422-9786-4478-92A3-C6EC173CDBAD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Promising </a:t>
          </a:r>
        </a:p>
      </dsp:txBody>
      <dsp:txXfrm>
        <a:off x="50287" y="2852140"/>
        <a:ext cx="3262500" cy="720000"/>
      </dsp:txXfrm>
    </dsp:sp>
    <dsp:sp modelId="{0EBE2FA5-7B84-44A6-BEB2-EB7CE4B6738C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FE144-CE76-41B8-9AA7-EDADA6314956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74AF-43D1-4844-8B3A-801A62DA7474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Difficult data engineering </a:t>
          </a:r>
        </a:p>
      </dsp:txBody>
      <dsp:txXfrm>
        <a:off x="3883725" y="2852140"/>
        <a:ext cx="3262500" cy="720000"/>
      </dsp:txXfrm>
    </dsp:sp>
    <dsp:sp modelId="{AF9DFB45-806A-4BFA-BE2A-E7ECAA2DA222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A7B41-618C-4DCC-B8BC-88D41C7CE451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408E3-8478-4BA8-8D87-7816F0064B39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Faster training than BERT</a:t>
          </a:r>
        </a:p>
      </dsp:txBody>
      <dsp:txXfrm>
        <a:off x="7717162" y="2852140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407D4-C73C-46EF-AE54-F0F6B657485B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3E997-7491-485D-A1EA-C9D7C305B7E2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98EF1-D839-488E-952E-A8482AC3C77C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hyper-parameters tuning. Due to time constraints, not all hyper-parameter combinations where thoroughly explored.</a:t>
          </a:r>
        </a:p>
      </dsp:txBody>
      <dsp:txXfrm>
        <a:off x="905091" y="3679"/>
        <a:ext cx="6107278" cy="783628"/>
      </dsp:txXfrm>
    </dsp:sp>
    <dsp:sp modelId="{F174821E-4FFD-4060-9C15-C3B8DE5D559A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68961-18D6-4E09-B118-0D57E09E1F5F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75AEA-ACCE-4502-BB6A-6DC1232B7724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data shuffling between the data strata.</a:t>
          </a:r>
        </a:p>
      </dsp:txBody>
      <dsp:txXfrm>
        <a:off x="905091" y="983215"/>
        <a:ext cx="6107278" cy="783628"/>
      </dsp:txXfrm>
    </dsp:sp>
    <dsp:sp modelId="{4DB880E5-9D9F-4BCA-8385-733FD236F7C0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98A1-0E75-419C-9E82-E7AF7F54CDD5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EE2B8-EE43-4DF2-B818-DF247871277D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richer semantic graph enhancement, by leveraging more static code analysis heuristics. For example, metadata of the identifiers type could be added to the graph nodes.</a:t>
          </a:r>
        </a:p>
      </dsp:txBody>
      <dsp:txXfrm>
        <a:off x="905091" y="1962751"/>
        <a:ext cx="6107278" cy="783628"/>
      </dsp:txXfrm>
    </dsp:sp>
    <dsp:sp modelId="{AB5D2E6A-EFD8-437F-A463-1C7C8D326CF0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36500-DE8D-49D0-904F-2F976585FD6E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D10C-FEBA-49C4-9DD0-DD3A1D81A3BE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Combine the Natural Language information included in the code comments</a:t>
          </a:r>
        </a:p>
      </dsp:txBody>
      <dsp:txXfrm>
        <a:off x="905091" y="2942287"/>
        <a:ext cx="6107278" cy="783628"/>
      </dsp:txXfrm>
    </dsp:sp>
    <dsp:sp modelId="{E94AE833-FB17-4FDC-A4C1-BEA55B60AE7E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722DD-A62D-4E52-9F0A-6634B9408F5D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E7BD2-64F4-46AA-8A45-922C856DFEEB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Standardize the different programming languages keywords into a common vocabulary to achieve language independent graphs. This would enable more complex tasks.</a:t>
          </a:r>
        </a:p>
      </dsp:txBody>
      <dsp:txXfrm>
        <a:off x="905091" y="3921823"/>
        <a:ext cx="6107278" cy="7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9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9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84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CodeSearch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9C6E-AF82-4CD5-B63C-55C19801E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3" b="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7326D-5C74-4E05-B0C4-C0A76ECE4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COMPARING SEQUENCE – BASED NLP NETWORKS WITH GRAPH NEURAL NETWORKS IN SEMANTIC CODE SEARCH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97B26-8563-4D3F-88B0-0344A358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Spyros Garyfallos</a:t>
            </a:r>
          </a:p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W266, MIDS</a:t>
            </a:r>
          </a:p>
        </p:txBody>
      </p:sp>
    </p:spTree>
    <p:extLst>
      <p:ext uri="{BB962C8B-B14F-4D97-AF65-F5344CB8AC3E}">
        <p14:creationId xmlns:p14="http://schemas.microsoft.com/office/powerpoint/2010/main" val="11614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D34-3B72-4741-A20A-08FB3BE2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09F35-75A2-4682-91AE-337811E40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5449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06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3A02-1105-4E2A-88CB-427AFFAB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Possible improvements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715694-ED68-4C0E-B173-0B6C5C2BA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3397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95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09856F-0BE7-4ACB-BE65-372DD77E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309F8E7-8F6F-4A7C-B55A-5CB4876293CC}"/>
              </a:ext>
            </a:extLst>
          </p:cNvPr>
          <p:cNvSpPr txBox="1">
            <a:spLocks/>
          </p:cNvSpPr>
          <p:nvPr/>
        </p:nvSpPr>
        <p:spPr>
          <a:xfrm>
            <a:off x="482601" y="5136168"/>
            <a:ext cx="102255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Tooling: WANDB</a:t>
            </a:r>
          </a:p>
        </p:txBody>
      </p:sp>
    </p:spTree>
    <p:extLst>
      <p:ext uri="{BB962C8B-B14F-4D97-AF65-F5344CB8AC3E}">
        <p14:creationId xmlns:p14="http://schemas.microsoft.com/office/powerpoint/2010/main" val="426673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4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68A92-28B0-4D78-B4CD-A9AD65F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10" y="2324906"/>
            <a:ext cx="3412067" cy="15886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Tooling: VSCODE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E1601-9008-4B3E-8951-1CA617FB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067145F-C4A4-428A-AC74-2E8637E4C0C2}"/>
              </a:ext>
            </a:extLst>
          </p:cNvPr>
          <p:cNvSpPr txBox="1">
            <a:spLocks/>
          </p:cNvSpPr>
          <p:nvPr/>
        </p:nvSpPr>
        <p:spPr>
          <a:xfrm>
            <a:off x="482601" y="5136168"/>
            <a:ext cx="102255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Tooling: VSCODE</a:t>
            </a:r>
          </a:p>
        </p:txBody>
      </p:sp>
    </p:spTree>
    <p:extLst>
      <p:ext uri="{BB962C8B-B14F-4D97-AF65-F5344CB8AC3E}">
        <p14:creationId xmlns:p14="http://schemas.microsoft.com/office/powerpoint/2010/main" val="17388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67433E-F7E0-46FD-A4D0-8EB21E01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6A7D0-F6D3-4288-BFE2-5F7749FD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56EE4DE5-C65B-4AD3-BB4D-8B6E2EAC3C0D}"/>
              </a:ext>
            </a:extLst>
          </p:cNvPr>
          <p:cNvSpPr txBox="1">
            <a:spLocks/>
          </p:cNvSpPr>
          <p:nvPr/>
        </p:nvSpPr>
        <p:spPr>
          <a:xfrm>
            <a:off x="482601" y="5136168"/>
            <a:ext cx="102255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Tooling: cloud v100</a:t>
            </a:r>
          </a:p>
        </p:txBody>
      </p:sp>
    </p:spTree>
    <p:extLst>
      <p:ext uri="{BB962C8B-B14F-4D97-AF65-F5344CB8AC3E}">
        <p14:creationId xmlns:p14="http://schemas.microsoft.com/office/powerpoint/2010/main" val="375721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4A00-F310-4EDC-BFF2-0318AFA5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1A21D-64B3-46DA-B478-79E0D0C06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6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72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F1D47-4D2F-44F4-9E51-912515B0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 u="sng" dirty="0" err="1">
                <a:hlinkClick r:id="rId2"/>
              </a:rPr>
              <a:t>CodeSearchNet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53FD-52AA-4322-8ED0-7CA4B40B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The primary dataset consists of 2 million (comment, code) pairs from open source libraries in six languages.</a:t>
            </a:r>
          </a:p>
          <a:p>
            <a:r>
              <a:rPr lang="en-US" dirty="0"/>
              <a:t>The Python corpus consists of 457.461 docstrings/function samples, stratified in </a:t>
            </a:r>
            <a:r>
              <a:rPr lang="en-US" b="1" dirty="0"/>
              <a:t>90-5-5</a:t>
            </a:r>
            <a:r>
              <a:rPr lang="en-US" dirty="0"/>
              <a:t>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C6914B-7F74-4F68-A0EE-45E78130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85619"/>
              </p:ext>
            </p:extLst>
          </p:nvPr>
        </p:nvGraphicFramePr>
        <p:xfrm>
          <a:off x="780698" y="2514113"/>
          <a:ext cx="4748742" cy="337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1292">
                  <a:extLst>
                    <a:ext uri="{9D8B030D-6E8A-4147-A177-3AD203B41FA5}">
                      <a16:colId xmlns:a16="http://schemas.microsoft.com/office/drawing/2014/main" val="2297967297"/>
                    </a:ext>
                  </a:extLst>
                </a:gridCol>
                <a:gridCol w="1621292">
                  <a:extLst>
                    <a:ext uri="{9D8B030D-6E8A-4147-A177-3AD203B41FA5}">
                      <a16:colId xmlns:a16="http://schemas.microsoft.com/office/drawing/2014/main" val="2664730907"/>
                    </a:ext>
                  </a:extLst>
                </a:gridCol>
                <a:gridCol w="1506158">
                  <a:extLst>
                    <a:ext uri="{9D8B030D-6E8A-4147-A177-3AD203B41FA5}">
                      <a16:colId xmlns:a16="http://schemas.microsoft.com/office/drawing/2014/main" val="3580559940"/>
                    </a:ext>
                  </a:extLst>
                </a:gridCol>
              </a:tblGrid>
              <a:tr h="754541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Token Length Quantiles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Code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90620"/>
                  </a:ext>
                </a:extLst>
              </a:tr>
              <a:tr h="524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72.0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69297"/>
                  </a:ext>
                </a:extLst>
              </a:tr>
              <a:tr h="524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0.70</a:t>
                      </a:r>
                    </a:p>
                  </a:txBody>
                  <a:tcPr marL="215994" marR="129597" marT="129597" marB="12959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114.0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11035"/>
                  </a:ext>
                </a:extLst>
              </a:tr>
              <a:tr h="524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155.0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29472"/>
                  </a:ext>
                </a:extLst>
              </a:tr>
              <a:tr h="524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0.90</a:t>
                      </a:r>
                    </a:p>
                  </a:txBody>
                  <a:tcPr marL="215994" marR="129597" marT="129597" marB="12959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33.0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237.0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33331"/>
                  </a:ext>
                </a:extLst>
              </a:tr>
              <a:tr h="524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0.95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48.0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341.0</a:t>
                      </a:r>
                    </a:p>
                  </a:txBody>
                  <a:tcPr marL="215994" marR="129597" marT="129597" marB="12959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9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6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D06B1-6A98-4B3C-815C-84EF7AE0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653019"/>
            <a:ext cx="6518800" cy="3846092"/>
          </a:xfrm>
          <a:prstGeom prst="rect">
            <a:avLst/>
          </a:prstGeom>
        </p:spPr>
      </p:pic>
      <p:sp>
        <p:nvSpPr>
          <p:cNvPr id="44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EDBC-D51B-40A5-ADE8-7FABE031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7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91E91-8FBC-4336-A4C1-3F9D00B1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26B8-9167-41C5-AE10-22A5FF66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b="1" dirty="0"/>
              <a:t>Neural Bag of Words</a:t>
            </a:r>
            <a:r>
              <a:rPr lang="en-US" dirty="0"/>
              <a:t>, where each (sub)token is embedded to a learnable embedding (vector representation).</a:t>
            </a:r>
          </a:p>
          <a:p>
            <a:r>
              <a:rPr lang="en-US" b="1" dirty="0"/>
              <a:t>Bidirectional RNN models</a:t>
            </a:r>
            <a:r>
              <a:rPr lang="en-US" dirty="0"/>
              <a:t>, the GRU cell is employed to summarize the input sequence.</a:t>
            </a:r>
          </a:p>
          <a:p>
            <a:r>
              <a:rPr lang="en-US" b="1" dirty="0"/>
              <a:t>1D Convolutional Neural Network</a:t>
            </a:r>
            <a:r>
              <a:rPr lang="en-US" dirty="0"/>
              <a:t>, over the input sequence of tokens</a:t>
            </a:r>
          </a:p>
          <a:p>
            <a:r>
              <a:rPr lang="en-US" b="1" dirty="0"/>
              <a:t>Self-Attention</a:t>
            </a:r>
            <a:r>
              <a:rPr lang="en-US" dirty="0"/>
              <a:t>, where multi-head attention is used to compute representations of each token in the sequence.</a:t>
            </a:r>
          </a:p>
          <a:p>
            <a:r>
              <a:rPr lang="en-US" b="1" dirty="0"/>
              <a:t>Conv-Self-Attention</a:t>
            </a:r>
            <a:r>
              <a:rPr lang="en-US" dirty="0"/>
              <a:t>, a 1D-CNN+Self-Attention Hybrid.</a:t>
            </a:r>
          </a:p>
        </p:txBody>
      </p:sp>
    </p:spTree>
    <p:extLst>
      <p:ext uri="{BB962C8B-B14F-4D97-AF65-F5344CB8AC3E}">
        <p14:creationId xmlns:p14="http://schemas.microsoft.com/office/powerpoint/2010/main" val="189226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19C-858E-4633-B4CE-6837230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Graph neural networks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35AA6-3B8F-4ACA-9508-9F4420691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0475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1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3886-7A98-478E-8491-1E2C1CD2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Code2Graph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B7E-70C0-4B57-9BF1-4F773A194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Start with the abstract syntax tree (AST)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EB22130-6924-4516-B38C-7E438526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3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3886-7A98-478E-8491-1E2C1CD2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Code2Graph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B7E-70C0-4B57-9BF1-4F773A194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accent1"/>
                </a:solidFill>
              </a:rPr>
              <a:t>Augment the AST with semantic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733A859-C304-496E-AD2B-7B0F4EAE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719077"/>
            <a:ext cx="6253164" cy="34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3B61-FE99-434B-98EE-D86D45E6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Graph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9B83D-7229-439F-924F-24E971D40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51976"/>
            <a:ext cx="11029950" cy="16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EF873-6264-4F09-B4B3-098F2866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C100B-FD30-4031-BFB4-1ADD7579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396142"/>
            <a:ext cx="6764864" cy="40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2E8E2"/>
      </a:lt2>
      <a:accent1>
        <a:srgbClr val="BE4DC3"/>
      </a:accent1>
      <a:accent2>
        <a:srgbClr val="8346B6"/>
      </a:accent2>
      <a:accent3>
        <a:srgbClr val="6153C5"/>
      </a:accent3>
      <a:accent4>
        <a:srgbClr val="3D5FB2"/>
      </a:accent4>
      <a:accent5>
        <a:srgbClr val="4DA1C3"/>
      </a:accent5>
      <a:accent6>
        <a:srgbClr val="3BB1A2"/>
      </a:accent6>
      <a:hlink>
        <a:srgbClr val="3F85B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54F98F090B449BF190DED1D7D7769" ma:contentTypeVersion="16" ma:contentTypeDescription="Create a new document." ma:contentTypeScope="" ma:versionID="eecac1f12c2b86b8202460c8fda2a14c">
  <xsd:schema xmlns:xsd="http://www.w3.org/2001/XMLSchema" xmlns:xs="http://www.w3.org/2001/XMLSchema" xmlns:p="http://schemas.microsoft.com/office/2006/metadata/properties" xmlns:ns1="http://schemas.microsoft.com/sharepoint/v3" xmlns:ns3="17f9d487-26db-4881-afde-ac54953c4183" xmlns:ns4="c684915a-96d9-4ffa-9d35-363cb2ed2ac8" targetNamespace="http://schemas.microsoft.com/office/2006/metadata/properties" ma:root="true" ma:fieldsID="2231b72800460aff52698738fc1db7f7" ns1:_="" ns3:_="" ns4:_="">
    <xsd:import namespace="http://schemas.microsoft.com/sharepoint/v3"/>
    <xsd:import namespace="17f9d487-26db-4881-afde-ac54953c4183"/>
    <xsd:import namespace="c684915a-96d9-4ffa-9d35-363cb2ed2ac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9d487-26db-4881-afde-ac54953c41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4915a-96d9-4ffa-9d35-363cb2ed2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BAAB34-740D-4903-A3C0-443442A749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7f9d487-26db-4881-afde-ac54953c4183"/>
    <ds:schemaRef ds:uri="c684915a-96d9-4ffa-9d35-363cb2ed2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5F2B7-7ECB-493D-8AD7-739655105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09365-254F-4670-AF46-1A4E7732BA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Tw Cen MT</vt:lpstr>
      <vt:lpstr>Wingdings 2</vt:lpstr>
      <vt:lpstr>DividendVTI</vt:lpstr>
      <vt:lpstr>COMPARING SEQUENCE – BASED NLP NETWORKS WITH GRAPH NEURAL NETWORKS IN SEMANTIC CODE SEARCH </vt:lpstr>
      <vt:lpstr>CodeSearchNet</vt:lpstr>
      <vt:lpstr>Architecture</vt:lpstr>
      <vt:lpstr>BAseline</vt:lpstr>
      <vt:lpstr>Graph neural networks</vt:lpstr>
      <vt:lpstr>Code2Graph </vt:lpstr>
      <vt:lpstr>Code2Graph </vt:lpstr>
      <vt:lpstr>Gated Graph Neural Networks</vt:lpstr>
      <vt:lpstr>Results</vt:lpstr>
      <vt:lpstr>Conclusion</vt:lpstr>
      <vt:lpstr>Possible improvements </vt:lpstr>
      <vt:lpstr>PowerPoint Presentation</vt:lpstr>
      <vt:lpstr>Tooling: VSCODE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SEQUENCE – BASED NLP NETWORKS WITH GRAPH NEURAL NETWORKS IN SEMANTIC CODE SEARCH </dc:title>
  <dc:creator>Spyros Garyfallos</dc:creator>
  <cp:lastModifiedBy>Spyros Garyfallos</cp:lastModifiedBy>
  <cp:revision>1</cp:revision>
  <dcterms:created xsi:type="dcterms:W3CDTF">2019-12-06T21:45:32Z</dcterms:created>
  <dcterms:modified xsi:type="dcterms:W3CDTF">2019-12-06T22:14:12Z</dcterms:modified>
</cp:coreProperties>
</file>